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Lst>
  <p:sldSz cy="5143500" cx="9144000"/>
  <p:notesSz cx="6858000" cy="9144000"/>
  <p:embeddedFontLst>
    <p:embeddedFont>
      <p:font typeface="Poppins"/>
      <p:regular r:id="rId9"/>
      <p:bold r:id="rId10"/>
      <p:italic r:id="rId11"/>
      <p:boldItalic r:id="rId1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Poppins-italic.fntdata"/><Relationship Id="rId10" Type="http://schemas.openxmlformats.org/officeDocument/2006/relationships/font" Target="fonts/Poppins-bold.fntdata"/><Relationship Id="rId12" Type="http://schemas.openxmlformats.org/officeDocument/2006/relationships/font" Target="fonts/Poppins-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Poppins-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35232702799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35232702799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35232702799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35232702799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pt-B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1" Type="http://schemas.openxmlformats.org/officeDocument/2006/relationships/hyperlink" Target="http://www.congressonursing.com.br/" TargetMode="External"/><Relationship Id="rId10" Type="http://schemas.openxmlformats.org/officeDocument/2006/relationships/hyperlink" Target="http://www.congressonursing.com.br/" TargetMode="External"/><Relationship Id="rId13" Type="http://schemas.openxmlformats.org/officeDocument/2006/relationships/hyperlink" Target="http://www.congressonursing.com.br/" TargetMode="External"/><Relationship Id="rId12" Type="http://schemas.openxmlformats.org/officeDocument/2006/relationships/hyperlink" Target="http://www.congressonursing.com.br/" TargetMode="External"/><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2.png"/><Relationship Id="rId9" Type="http://schemas.openxmlformats.org/officeDocument/2006/relationships/hyperlink" Target="http://www.congressonursing.com.br/" TargetMode="External"/><Relationship Id="rId14" Type="http://schemas.openxmlformats.org/officeDocument/2006/relationships/hyperlink" Target="http://www.congressonursing.com.br/" TargetMode="External"/><Relationship Id="rId5" Type="http://schemas.openxmlformats.org/officeDocument/2006/relationships/hyperlink" Target="http://www.congressonursing.com.br/" TargetMode="External"/><Relationship Id="rId6" Type="http://schemas.openxmlformats.org/officeDocument/2006/relationships/hyperlink" Target="http://www.congressonursing.com.br/" TargetMode="External"/><Relationship Id="rId7" Type="http://schemas.openxmlformats.org/officeDocument/2006/relationships/hyperlink" Target="http://www.congressonursing.com.br/" TargetMode="External"/><Relationship Id="rId8" Type="http://schemas.openxmlformats.org/officeDocument/2006/relationships/hyperlink" Target="http://www.congressonursing.com.br/"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37925" y="0"/>
            <a:ext cx="9182100" cy="5143500"/>
          </a:xfrm>
          <a:prstGeom prst="rect">
            <a:avLst/>
          </a:prstGeom>
          <a:gradFill>
            <a:gsLst>
              <a:gs pos="0">
                <a:srgbClr val="00B0B4"/>
              </a:gs>
              <a:gs pos="100000">
                <a:srgbClr val="2B60AA"/>
              </a:gs>
            </a:gsLst>
            <a:lin ang="5400012" scaled="0"/>
          </a:gra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55" name="Google Shape;55;p13"/>
          <p:cNvPicPr preferRelativeResize="0"/>
          <p:nvPr/>
        </p:nvPicPr>
        <p:blipFill rotWithShape="1">
          <a:blip r:embed="rId3">
            <a:alphaModFix amt="16000"/>
          </a:blip>
          <a:srcRect b="19001" l="51967" r="10725" t="42550"/>
          <a:stretch/>
        </p:blipFill>
        <p:spPr>
          <a:xfrm>
            <a:off x="-38100" y="0"/>
            <a:ext cx="9182100" cy="5143501"/>
          </a:xfrm>
          <a:prstGeom prst="rect">
            <a:avLst/>
          </a:prstGeom>
          <a:noFill/>
          <a:ln>
            <a:noFill/>
          </a:ln>
        </p:spPr>
      </p:pic>
      <p:sp>
        <p:nvSpPr>
          <p:cNvPr id="56" name="Google Shape;56;p13"/>
          <p:cNvSpPr/>
          <p:nvPr/>
        </p:nvSpPr>
        <p:spPr>
          <a:xfrm>
            <a:off x="178275" y="181875"/>
            <a:ext cx="8805900" cy="4859700"/>
          </a:xfrm>
          <a:prstGeom prst="rect">
            <a:avLst/>
          </a:prstGeom>
          <a:solidFill>
            <a:srgbClr val="FFFFFF"/>
          </a:solidFill>
          <a:ln cap="flat" cmpd="sng" w="9525">
            <a:solidFill>
              <a:srgbClr val="F9FBF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 name="Google Shape;57;p13"/>
          <p:cNvSpPr txBox="1"/>
          <p:nvPr/>
        </p:nvSpPr>
        <p:spPr>
          <a:xfrm>
            <a:off x="352075" y="267475"/>
            <a:ext cx="5703300" cy="843300"/>
          </a:xfrm>
          <a:prstGeom prst="rect">
            <a:avLst/>
          </a:prstGeom>
          <a:noFill/>
          <a:ln>
            <a:noFill/>
          </a:ln>
        </p:spPr>
        <p:txBody>
          <a:bodyPr anchorCtr="0" anchor="t" bIns="0" lIns="0" spcFirstLastPara="1" rIns="0" wrap="square" tIns="12050">
            <a:spAutoFit/>
          </a:bodyPr>
          <a:lstStyle/>
          <a:p>
            <a:pPr indent="0" lvl="0" marL="0" marR="5080" rtl="0" algn="l">
              <a:lnSpc>
                <a:spcPct val="100000"/>
              </a:lnSpc>
              <a:spcBef>
                <a:spcPts val="0"/>
              </a:spcBef>
              <a:spcAft>
                <a:spcPts val="0"/>
              </a:spcAft>
              <a:buClr>
                <a:srgbClr val="000000"/>
              </a:buClr>
              <a:buSzPts val="1800"/>
              <a:buFont typeface="Arial"/>
              <a:buNone/>
            </a:pPr>
            <a:r>
              <a:rPr b="1" i="0" lang="pt-BR" sz="1800" u="none" cap="none" strike="noStrike">
                <a:solidFill>
                  <a:srgbClr val="2B60AA"/>
                </a:solidFill>
                <a:latin typeface="Poppins"/>
                <a:ea typeface="Poppins"/>
                <a:cs typeface="Poppins"/>
                <a:sym typeface="Poppins"/>
              </a:rPr>
              <a:t>ESTE TÍTULO É APENAS UM EXEMPLO FICTÍCIO PARA  SER O MODELO</a:t>
            </a:r>
            <a:endParaRPr b="1" i="0" sz="1800" u="none" cap="none" strike="noStrike">
              <a:solidFill>
                <a:srgbClr val="2B60AA"/>
              </a:solidFill>
              <a:latin typeface="Poppins"/>
              <a:ea typeface="Poppins"/>
              <a:cs typeface="Poppins"/>
              <a:sym typeface="Poppins"/>
            </a:endParaRPr>
          </a:p>
          <a:p>
            <a:pPr indent="0" lvl="0" marL="457200" marR="5080" rtl="0" algn="ctr">
              <a:lnSpc>
                <a:spcPct val="100000"/>
              </a:lnSpc>
              <a:spcBef>
                <a:spcPts val="0"/>
              </a:spcBef>
              <a:spcAft>
                <a:spcPts val="0"/>
              </a:spcAft>
              <a:buClr>
                <a:srgbClr val="000000"/>
              </a:buClr>
              <a:buSzPts val="1100"/>
              <a:buFont typeface="Arial"/>
              <a:buNone/>
            </a:pPr>
            <a:r>
              <a:t/>
            </a:r>
            <a:endParaRPr b="0" i="0" sz="1800" u="none" cap="none" strike="noStrike">
              <a:solidFill>
                <a:srgbClr val="2B60AA"/>
              </a:solidFill>
              <a:latin typeface="Poppins"/>
              <a:ea typeface="Poppins"/>
              <a:cs typeface="Poppins"/>
              <a:sym typeface="Poppins"/>
            </a:endParaRPr>
          </a:p>
        </p:txBody>
      </p:sp>
      <p:sp>
        <p:nvSpPr>
          <p:cNvPr id="58" name="Google Shape;58;p13"/>
          <p:cNvSpPr txBox="1"/>
          <p:nvPr/>
        </p:nvSpPr>
        <p:spPr>
          <a:xfrm>
            <a:off x="376950" y="940100"/>
            <a:ext cx="2640000" cy="2013300"/>
          </a:xfrm>
          <a:prstGeom prst="rect">
            <a:avLst/>
          </a:prstGeom>
          <a:noFill/>
          <a:ln>
            <a:noFill/>
          </a:ln>
        </p:spPr>
        <p:txBody>
          <a:bodyPr anchorCtr="0" anchor="t" bIns="0" lIns="0" spcFirstLastPara="1" rIns="0" wrap="square" tIns="12050">
            <a:spAutoFit/>
          </a:bodyPr>
          <a:lstStyle/>
          <a:p>
            <a:pPr indent="0" lvl="0" marL="12700" marR="0" rtl="0" algn="just">
              <a:lnSpc>
                <a:spcPct val="100000"/>
              </a:lnSpc>
              <a:spcBef>
                <a:spcPts val="0"/>
              </a:spcBef>
              <a:spcAft>
                <a:spcPts val="0"/>
              </a:spcAft>
              <a:buClr>
                <a:srgbClr val="000000"/>
              </a:buClr>
              <a:buSzPts val="1000"/>
              <a:buFont typeface="Arial"/>
              <a:buNone/>
            </a:pPr>
            <a:r>
              <a:rPr b="1" i="0" lang="pt-BR" sz="1000" u="none" cap="none" strike="noStrike">
                <a:solidFill>
                  <a:srgbClr val="000000"/>
                </a:solidFill>
                <a:latin typeface="Arial"/>
                <a:ea typeface="Arial"/>
                <a:cs typeface="Arial"/>
                <a:sym typeface="Arial"/>
              </a:rPr>
              <a:t>RESUMO:	</a:t>
            </a:r>
            <a:r>
              <a:rPr b="0" i="0" lang="pt-BR" sz="1000" u="none" cap="none" strike="noStrike">
                <a:solidFill>
                  <a:srgbClr val="000000"/>
                </a:solidFill>
                <a:latin typeface="Arial"/>
                <a:ea typeface="Arial"/>
                <a:cs typeface="Arial"/>
                <a:sym typeface="Arial"/>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oficia  deserunt mollit anim id est laborum.</a:t>
            </a:r>
            <a:endParaRPr b="0" i="0" sz="1000" u="none" cap="none" strike="noStrike">
              <a:solidFill>
                <a:srgbClr val="000000"/>
              </a:solidFill>
              <a:latin typeface="Arial"/>
              <a:ea typeface="Arial"/>
              <a:cs typeface="Arial"/>
              <a:sym typeface="Arial"/>
            </a:endParaRPr>
          </a:p>
          <a:p>
            <a:pPr indent="0" lvl="0" marL="12700" marR="0" rtl="0" algn="just">
              <a:lnSpc>
                <a:spcPct val="100000"/>
              </a:lnSpc>
              <a:spcBef>
                <a:spcPts val="0"/>
              </a:spcBef>
              <a:spcAft>
                <a:spcPts val="0"/>
              </a:spcAft>
              <a:buClr>
                <a:srgbClr val="000000"/>
              </a:buClr>
              <a:buSzPts val="1000"/>
              <a:buFont typeface="Arial"/>
              <a:buNone/>
            </a:pPr>
            <a:r>
              <a:t/>
            </a:r>
            <a:endParaRPr b="0" i="0" sz="1000" u="none" cap="none" strike="noStrike">
              <a:solidFill>
                <a:srgbClr val="000000"/>
              </a:solidFill>
              <a:latin typeface="Arial"/>
              <a:ea typeface="Arial"/>
              <a:cs typeface="Arial"/>
              <a:sym typeface="Arial"/>
            </a:endParaRPr>
          </a:p>
          <a:p>
            <a:pPr indent="0" lvl="0" marL="12700" marR="0" rtl="0" algn="just">
              <a:lnSpc>
                <a:spcPct val="100000"/>
              </a:lnSpc>
              <a:spcBef>
                <a:spcPts val="0"/>
              </a:spcBef>
              <a:spcAft>
                <a:spcPts val="0"/>
              </a:spcAft>
              <a:buClr>
                <a:srgbClr val="000000"/>
              </a:buClr>
              <a:buSzPts val="1000"/>
              <a:buFont typeface="Arial"/>
              <a:buNone/>
            </a:pPr>
            <a:r>
              <a:t/>
            </a:r>
            <a:endParaRPr b="0" i="0" sz="1000" u="none" cap="none" strike="noStrike">
              <a:solidFill>
                <a:srgbClr val="000000"/>
              </a:solidFill>
              <a:latin typeface="Arial"/>
              <a:ea typeface="Arial"/>
              <a:cs typeface="Arial"/>
              <a:sym typeface="Arial"/>
            </a:endParaRPr>
          </a:p>
        </p:txBody>
      </p:sp>
      <p:sp>
        <p:nvSpPr>
          <p:cNvPr id="59" name="Google Shape;59;p13"/>
          <p:cNvSpPr txBox="1"/>
          <p:nvPr/>
        </p:nvSpPr>
        <p:spPr>
          <a:xfrm>
            <a:off x="376950" y="2732250"/>
            <a:ext cx="2640000" cy="2245500"/>
          </a:xfrm>
          <a:prstGeom prst="rect">
            <a:avLst/>
          </a:prstGeom>
          <a:noFill/>
          <a:ln>
            <a:noFill/>
          </a:ln>
        </p:spPr>
        <p:txBody>
          <a:bodyPr anchorCtr="0" anchor="t" bIns="0" lIns="0" spcFirstLastPara="1" rIns="0" wrap="square" tIns="33650">
            <a:spAutoFit/>
          </a:bodyPr>
          <a:lstStyle/>
          <a:p>
            <a:pPr indent="0" lvl="0" marL="12700" marR="5080" rtl="0" algn="just">
              <a:lnSpc>
                <a:spcPct val="89800"/>
              </a:lnSpc>
              <a:spcBef>
                <a:spcPts val="0"/>
              </a:spcBef>
              <a:spcAft>
                <a:spcPts val="0"/>
              </a:spcAft>
              <a:buClr>
                <a:srgbClr val="000000"/>
              </a:buClr>
              <a:buSzPts val="1000"/>
              <a:buFont typeface="Arial"/>
              <a:buNone/>
            </a:pPr>
            <a:r>
              <a:rPr b="1" i="0" lang="pt-BR" sz="1000" u="none" cap="none" strike="noStrike">
                <a:solidFill>
                  <a:srgbClr val="000000"/>
                </a:solidFill>
                <a:latin typeface="Arial"/>
                <a:ea typeface="Arial"/>
                <a:cs typeface="Arial"/>
                <a:sym typeface="Arial"/>
              </a:rPr>
              <a:t>OBJETIVOS: </a:t>
            </a:r>
            <a:r>
              <a:rPr b="0" i="0" lang="pt-BR" sz="1000" u="none" cap="none" strike="noStrike">
                <a:solidFill>
                  <a:srgbClr val="000000"/>
                </a:solidFill>
                <a:latin typeface="Arial"/>
                <a:ea typeface="Arial"/>
                <a:cs typeface="Arial"/>
                <a:sym typeface="Arial"/>
              </a:rPr>
              <a:t>Sed ut perspiciatis unde omnis iste  natus error sit voluptatem accusantium  doloremque laudantium, totam rem aperiam,  eaque ipsa quae ab illo inventore veritatis et  quasi architecto beatae vitae dicta sunt explicabo.  Nemo enim ipsam voluptatem quia voluptas sit  aspernatur aut odit aut fugit, sed quia  consecuntur magni dolores eos qui ratione  voluptatem sequi nesciunt. Neque porro  quisquam est, qui dolorem ipsum quia dolor sit  amet non  numquam eius modi tempora incidunt ut labore et  dolore magnam aliquam quaerat voluptatem. Ut  enim ad minima veniam, quis nostrum  exercitationem ullam corporis suscipit laboriosam,  nisi ut aliquid ex ea commodi consequatur?</a:t>
            </a:r>
            <a:endParaRPr b="0" i="0" sz="1000" u="none" cap="none" strike="noStrike">
              <a:solidFill>
                <a:srgbClr val="000000"/>
              </a:solidFill>
              <a:latin typeface="Arial"/>
              <a:ea typeface="Arial"/>
              <a:cs typeface="Arial"/>
              <a:sym typeface="Arial"/>
            </a:endParaRPr>
          </a:p>
        </p:txBody>
      </p:sp>
      <p:sp>
        <p:nvSpPr>
          <p:cNvPr id="60" name="Google Shape;60;p13"/>
          <p:cNvSpPr txBox="1"/>
          <p:nvPr/>
        </p:nvSpPr>
        <p:spPr>
          <a:xfrm>
            <a:off x="3244720" y="940100"/>
            <a:ext cx="2640000" cy="565200"/>
          </a:xfrm>
          <a:prstGeom prst="rect">
            <a:avLst/>
          </a:prstGeom>
          <a:noFill/>
          <a:ln>
            <a:noFill/>
          </a:ln>
        </p:spPr>
        <p:txBody>
          <a:bodyPr anchorCtr="0" anchor="t" bIns="0" lIns="0" spcFirstLastPara="1" rIns="0" wrap="square" tIns="12050">
            <a:spAutoFit/>
          </a:bodyPr>
          <a:lstStyle/>
          <a:p>
            <a:pPr indent="0" lvl="0" marL="12700" marR="5080" rtl="0" algn="just">
              <a:lnSpc>
                <a:spcPct val="89800"/>
              </a:lnSpc>
              <a:spcBef>
                <a:spcPts val="0"/>
              </a:spcBef>
              <a:spcAft>
                <a:spcPts val="0"/>
              </a:spcAft>
              <a:buClr>
                <a:srgbClr val="000000"/>
              </a:buClr>
              <a:buSzPts val="1000"/>
              <a:buFont typeface="Arial"/>
              <a:buNone/>
            </a:pPr>
            <a:r>
              <a:rPr b="0" i="0" lang="pt-BR" sz="1000" u="none" cap="none" strike="noStrike">
                <a:solidFill>
                  <a:srgbClr val="000000"/>
                </a:solidFill>
                <a:latin typeface="Arial"/>
                <a:ea typeface="Arial"/>
                <a:cs typeface="Arial"/>
                <a:sym typeface="Arial"/>
              </a:rPr>
              <a:t>Quis  autem vel eum iure reprehenderit qui in ea  voluptate velit esse quam nihil molestiae  consequatur,vel illum qui dolorem eum fugiat quo  voluptas nulla pariatur?</a:t>
            </a:r>
            <a:endParaRPr b="0" i="0" sz="1000" u="none" cap="none" strike="noStrike">
              <a:solidFill>
                <a:srgbClr val="000000"/>
              </a:solidFill>
              <a:latin typeface="Arial"/>
              <a:ea typeface="Arial"/>
              <a:cs typeface="Arial"/>
              <a:sym typeface="Arial"/>
            </a:endParaRPr>
          </a:p>
        </p:txBody>
      </p:sp>
      <p:sp>
        <p:nvSpPr>
          <p:cNvPr id="61" name="Google Shape;61;p13"/>
          <p:cNvSpPr txBox="1"/>
          <p:nvPr/>
        </p:nvSpPr>
        <p:spPr>
          <a:xfrm>
            <a:off x="3241214" y="1648700"/>
            <a:ext cx="2640000" cy="3486600"/>
          </a:xfrm>
          <a:prstGeom prst="rect">
            <a:avLst/>
          </a:prstGeom>
          <a:noFill/>
          <a:ln>
            <a:noFill/>
          </a:ln>
        </p:spPr>
        <p:txBody>
          <a:bodyPr anchorCtr="0" anchor="t" bIns="0" lIns="0" spcFirstLastPara="1" rIns="0" wrap="square" tIns="12050">
            <a:spAutoFit/>
          </a:bodyPr>
          <a:lstStyle/>
          <a:p>
            <a:pPr indent="0" lvl="0" marL="12700" marR="5080" rtl="0" algn="just">
              <a:lnSpc>
                <a:spcPct val="107857"/>
              </a:lnSpc>
              <a:spcBef>
                <a:spcPts val="0"/>
              </a:spcBef>
              <a:spcAft>
                <a:spcPts val="0"/>
              </a:spcAft>
              <a:buClr>
                <a:srgbClr val="000000"/>
              </a:buClr>
              <a:buSzPts val="1000"/>
              <a:buFont typeface="Arial"/>
              <a:buNone/>
            </a:pPr>
            <a:r>
              <a:rPr b="1" i="0" lang="pt-BR" sz="1000" u="none" cap="none" strike="noStrike">
                <a:solidFill>
                  <a:srgbClr val="000000"/>
                </a:solidFill>
                <a:latin typeface="Arial"/>
                <a:ea typeface="Arial"/>
                <a:cs typeface="Arial"/>
                <a:sym typeface="Arial"/>
              </a:rPr>
              <a:t>METODOLOGIA</a:t>
            </a:r>
            <a:r>
              <a:rPr b="0" i="0" lang="pt-BR" sz="1000" u="none" cap="none" strike="noStrike">
                <a:solidFill>
                  <a:srgbClr val="000000"/>
                </a:solidFill>
                <a:latin typeface="Arial"/>
                <a:ea typeface="Arial"/>
                <a:cs typeface="Arial"/>
                <a:sym typeface="Arial"/>
              </a:rPr>
              <a:t>: 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oficia  deserunt mollit anim id est laborum. Sed ut perspiciatis unde omnis iste natus error  sit  voluptatem accusantium doloremque laudantium,  totam rem aperiam, eaque ipsa </a:t>
            </a:r>
            <a:endParaRPr b="0" i="0" sz="1000" u="none" cap="none" strike="noStrike">
              <a:solidFill>
                <a:srgbClr val="000000"/>
              </a:solidFill>
              <a:latin typeface="Arial"/>
              <a:ea typeface="Arial"/>
              <a:cs typeface="Arial"/>
              <a:sym typeface="Arial"/>
            </a:endParaRPr>
          </a:p>
          <a:p>
            <a:pPr indent="0" lvl="0" marL="12700" marR="5080" rtl="0" algn="just">
              <a:lnSpc>
                <a:spcPct val="107857"/>
              </a:lnSpc>
              <a:spcBef>
                <a:spcPts val="0"/>
              </a:spcBef>
              <a:spcAft>
                <a:spcPts val="0"/>
              </a:spcAft>
              <a:buClr>
                <a:srgbClr val="000000"/>
              </a:buClr>
              <a:buSzPts val="1000"/>
              <a:buFont typeface="Arial"/>
              <a:buNone/>
            </a:pPr>
            <a:r>
              <a:rPr b="0" i="0" lang="pt-BR" sz="1000" u="none" cap="none" strike="noStrike">
                <a:solidFill>
                  <a:srgbClr val="000000"/>
                </a:solidFill>
                <a:latin typeface="Arial"/>
                <a:ea typeface="Arial"/>
                <a:cs typeface="Arial"/>
                <a:sym typeface="Arial"/>
              </a:rPr>
              <a:t>quae ab illo  inventore veritatis et quasi architecto beatae vitae  dicta sunt explicabo. Nemo enim ipsam  voluptatem quia voluptas sit aspernatur aut odit  aut fugit, sed quia consecuntur magni dolores eos  qui ratione voluptatem sequi nesciunt. Neque  porro quisquam est, qui dolorem ipsum quia dolor  </a:t>
            </a:r>
            <a:endParaRPr b="1" i="0" sz="1000" u="none" cap="none" strike="noStrike">
              <a:solidFill>
                <a:srgbClr val="000000"/>
              </a:solidFill>
              <a:latin typeface="Arial"/>
              <a:ea typeface="Arial"/>
              <a:cs typeface="Arial"/>
              <a:sym typeface="Arial"/>
            </a:endParaRPr>
          </a:p>
          <a:p>
            <a:pPr indent="0" lvl="0" marL="12700" marR="5080" rtl="0" algn="just">
              <a:lnSpc>
                <a:spcPct val="107857"/>
              </a:lnSpc>
              <a:spcBef>
                <a:spcPts val="0"/>
              </a:spcBef>
              <a:spcAft>
                <a:spcPts val="0"/>
              </a:spcAft>
              <a:buClr>
                <a:srgbClr val="000000"/>
              </a:buClr>
              <a:buSzPts val="1000"/>
              <a:buFont typeface="Arial"/>
              <a:buNone/>
            </a:pPr>
            <a:r>
              <a:t/>
            </a:r>
            <a:endParaRPr b="0" i="0" sz="1000" u="none" cap="none" strike="noStrike">
              <a:solidFill>
                <a:srgbClr val="000000"/>
              </a:solidFill>
              <a:latin typeface="Arial"/>
              <a:ea typeface="Arial"/>
              <a:cs typeface="Arial"/>
              <a:sym typeface="Arial"/>
            </a:endParaRPr>
          </a:p>
        </p:txBody>
      </p:sp>
      <p:sp>
        <p:nvSpPr>
          <p:cNvPr id="62" name="Google Shape;62;p13"/>
          <p:cNvSpPr txBox="1"/>
          <p:nvPr/>
        </p:nvSpPr>
        <p:spPr>
          <a:xfrm>
            <a:off x="6112489" y="940100"/>
            <a:ext cx="2640000" cy="664200"/>
          </a:xfrm>
          <a:prstGeom prst="rect">
            <a:avLst/>
          </a:prstGeom>
          <a:noFill/>
          <a:ln>
            <a:noFill/>
          </a:ln>
        </p:spPr>
        <p:txBody>
          <a:bodyPr anchorCtr="0" anchor="t" bIns="0" lIns="0" spcFirstLastPara="1" rIns="0" wrap="square" tIns="12050">
            <a:spAutoFit/>
          </a:bodyPr>
          <a:lstStyle/>
          <a:p>
            <a:pPr indent="0" lvl="0" marL="12700" marR="5080" rtl="0" algn="just">
              <a:lnSpc>
                <a:spcPct val="107857"/>
              </a:lnSpc>
              <a:spcBef>
                <a:spcPts val="0"/>
              </a:spcBef>
              <a:spcAft>
                <a:spcPts val="0"/>
              </a:spcAft>
              <a:buClr>
                <a:srgbClr val="000000"/>
              </a:buClr>
              <a:buSzPts val="1000"/>
              <a:buFont typeface="Arial"/>
              <a:buNone/>
            </a:pPr>
            <a:r>
              <a:rPr b="0" i="0" lang="pt-BR" sz="1000" u="none" cap="none" strike="noStrike">
                <a:solidFill>
                  <a:srgbClr val="000000"/>
                </a:solidFill>
                <a:latin typeface="Arial"/>
                <a:ea typeface="Arial"/>
                <a:cs typeface="Arial"/>
                <a:sym typeface="Arial"/>
              </a:rPr>
              <a:t>sit amet, consectetur, adipisci velit, sed quia non  numquam eius modi tempora incidunt ut labore et  dolore magnam aliquam quaerat voluptatem.</a:t>
            </a:r>
            <a:endParaRPr b="1" i="0" sz="1000" u="none" cap="none" strike="noStrike">
              <a:solidFill>
                <a:srgbClr val="000000"/>
              </a:solidFill>
              <a:latin typeface="Arial"/>
              <a:ea typeface="Arial"/>
              <a:cs typeface="Arial"/>
              <a:sym typeface="Arial"/>
            </a:endParaRPr>
          </a:p>
        </p:txBody>
      </p:sp>
      <p:sp>
        <p:nvSpPr>
          <p:cNvPr id="63" name="Google Shape;63;p13"/>
          <p:cNvSpPr txBox="1"/>
          <p:nvPr/>
        </p:nvSpPr>
        <p:spPr>
          <a:xfrm>
            <a:off x="6105500" y="1756725"/>
            <a:ext cx="2640000" cy="3510900"/>
          </a:xfrm>
          <a:prstGeom prst="rect">
            <a:avLst/>
          </a:prstGeom>
          <a:noFill/>
          <a:ln>
            <a:noFill/>
          </a:ln>
        </p:spPr>
        <p:txBody>
          <a:bodyPr anchorCtr="0" anchor="t" bIns="0" lIns="0" spcFirstLastPara="1" rIns="0" wrap="square" tIns="36175">
            <a:spAutoFit/>
          </a:bodyPr>
          <a:lstStyle/>
          <a:p>
            <a:pPr indent="0" lvl="0" marL="12700" marR="5080" rtl="0" algn="just">
              <a:lnSpc>
                <a:spcPct val="107857"/>
              </a:lnSpc>
              <a:spcBef>
                <a:spcPts val="0"/>
              </a:spcBef>
              <a:spcAft>
                <a:spcPts val="0"/>
              </a:spcAft>
              <a:buClr>
                <a:srgbClr val="000000"/>
              </a:buClr>
              <a:buSzPts val="1000"/>
              <a:buFont typeface="Arial"/>
              <a:buNone/>
            </a:pPr>
            <a:r>
              <a:rPr b="1" i="0" lang="pt-BR" sz="1000" u="none" cap="none" strike="noStrike">
                <a:solidFill>
                  <a:srgbClr val="000000"/>
                </a:solidFill>
                <a:latin typeface="Arial"/>
                <a:ea typeface="Arial"/>
                <a:cs typeface="Arial"/>
                <a:sym typeface="Arial"/>
              </a:rPr>
              <a:t>RESULTADOS: </a:t>
            </a:r>
            <a:r>
              <a:rPr b="0" i="0" lang="pt-BR" sz="1000" u="none" cap="none" strike="noStrike">
                <a:solidFill>
                  <a:srgbClr val="000000"/>
                </a:solidFill>
                <a:latin typeface="Arial"/>
                <a:ea typeface="Arial"/>
                <a:cs typeface="Arial"/>
                <a:sym typeface="Arial"/>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oficia  deserunt mollit anim id est laborum. Sed ut perspiciatis unde omnis iste natus error sit  voluptatem accusantium doloremque laudantium,  totam rem aperiam, eaque ipsa quae ab illo  inventore veritatis et quasi architecto beatae vitae  dicta sunt explicabo. Nemo enim ipsam  voluptatem quia voluptas sit aspernatur aut odit  aut fugit, sed quia consecuntur magni dolores eos  qui ratione voluptatem sequi nesciunt. Neque  porro </a:t>
            </a:r>
            <a:endParaRPr b="0" i="0" sz="1000" u="none" cap="none" strike="noStrike">
              <a:solidFill>
                <a:srgbClr val="000000"/>
              </a:solidFill>
              <a:latin typeface="Arial"/>
              <a:ea typeface="Arial"/>
              <a:cs typeface="Arial"/>
              <a:sym typeface="Arial"/>
            </a:endParaRPr>
          </a:p>
          <a:p>
            <a:pPr indent="0" lvl="0" marL="12700" marR="5080" rtl="0" algn="just">
              <a:lnSpc>
                <a:spcPct val="107857"/>
              </a:lnSpc>
              <a:spcBef>
                <a:spcPts val="0"/>
              </a:spcBef>
              <a:spcAft>
                <a:spcPts val="0"/>
              </a:spcAft>
              <a:buClr>
                <a:srgbClr val="000000"/>
              </a:buClr>
              <a:buSzPts val="1000"/>
              <a:buFont typeface="Arial"/>
              <a:buNone/>
            </a:pPr>
            <a:r>
              <a:t/>
            </a:r>
            <a:endParaRPr b="0" i="0" sz="1000" u="none" cap="none" strike="noStrike">
              <a:solidFill>
                <a:srgbClr val="000000"/>
              </a:solidFill>
              <a:latin typeface="Arial"/>
              <a:ea typeface="Arial"/>
              <a:cs typeface="Arial"/>
              <a:sym typeface="Arial"/>
            </a:endParaRPr>
          </a:p>
          <a:p>
            <a:pPr indent="0" lvl="0" marL="12700" marR="5080" rtl="0" algn="just">
              <a:lnSpc>
                <a:spcPct val="107857"/>
              </a:lnSpc>
              <a:spcBef>
                <a:spcPts val="0"/>
              </a:spcBef>
              <a:spcAft>
                <a:spcPts val="0"/>
              </a:spcAft>
              <a:buClr>
                <a:srgbClr val="000000"/>
              </a:buClr>
              <a:buSzPts val="1000"/>
              <a:buFont typeface="Arial"/>
              <a:buNone/>
            </a:pPr>
            <a:r>
              <a:t/>
            </a:r>
            <a:endParaRPr b="0" i="0" sz="1000" u="none" cap="none" strike="noStrike">
              <a:solidFill>
                <a:srgbClr val="000000"/>
              </a:solidFill>
              <a:latin typeface="Arial"/>
              <a:ea typeface="Arial"/>
              <a:cs typeface="Arial"/>
              <a:sym typeface="Arial"/>
            </a:endParaRPr>
          </a:p>
        </p:txBody>
      </p:sp>
      <p:pic>
        <p:nvPicPr>
          <p:cNvPr id="64" name="Google Shape;64;p13" title="ultima chamada  artigos (1).png"/>
          <p:cNvPicPr preferRelativeResize="0"/>
          <p:nvPr/>
        </p:nvPicPr>
        <p:blipFill>
          <a:blip r:embed="rId4">
            <a:alphaModFix/>
          </a:blip>
          <a:stretch>
            <a:fillRect/>
          </a:stretch>
        </p:blipFill>
        <p:spPr>
          <a:xfrm>
            <a:off x="7705676" y="89513"/>
            <a:ext cx="1046825" cy="10468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4"/>
          <p:cNvSpPr/>
          <p:nvPr/>
        </p:nvSpPr>
        <p:spPr>
          <a:xfrm>
            <a:off x="-37925" y="0"/>
            <a:ext cx="9182100" cy="5143500"/>
          </a:xfrm>
          <a:prstGeom prst="rect">
            <a:avLst/>
          </a:prstGeom>
          <a:gradFill>
            <a:gsLst>
              <a:gs pos="0">
                <a:srgbClr val="00B0B4"/>
              </a:gs>
              <a:gs pos="100000">
                <a:srgbClr val="2B60AA"/>
              </a:gs>
            </a:gsLst>
            <a:lin ang="5400012" scaled="0"/>
          </a:gra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70" name="Google Shape;70;p14"/>
          <p:cNvPicPr preferRelativeResize="0"/>
          <p:nvPr/>
        </p:nvPicPr>
        <p:blipFill rotWithShape="1">
          <a:blip r:embed="rId3">
            <a:alphaModFix amt="16000"/>
          </a:blip>
          <a:srcRect b="19001" l="51967" r="10725" t="42550"/>
          <a:stretch/>
        </p:blipFill>
        <p:spPr>
          <a:xfrm>
            <a:off x="-38100" y="0"/>
            <a:ext cx="9182100" cy="5143501"/>
          </a:xfrm>
          <a:prstGeom prst="rect">
            <a:avLst/>
          </a:prstGeom>
          <a:noFill/>
          <a:ln>
            <a:noFill/>
          </a:ln>
        </p:spPr>
      </p:pic>
      <p:sp>
        <p:nvSpPr>
          <p:cNvPr id="71" name="Google Shape;71;p14"/>
          <p:cNvSpPr/>
          <p:nvPr/>
        </p:nvSpPr>
        <p:spPr>
          <a:xfrm>
            <a:off x="178275" y="181875"/>
            <a:ext cx="8805900" cy="4859700"/>
          </a:xfrm>
          <a:prstGeom prst="rect">
            <a:avLst/>
          </a:prstGeom>
          <a:solidFill>
            <a:srgbClr val="FFFFFF"/>
          </a:solidFill>
          <a:ln cap="flat" cmpd="sng" w="9525">
            <a:solidFill>
              <a:srgbClr val="F9FBF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72" name="Google Shape;72;p14" title="ultima chamada  artigos (1).png"/>
          <p:cNvPicPr preferRelativeResize="0"/>
          <p:nvPr/>
        </p:nvPicPr>
        <p:blipFill>
          <a:blip r:embed="rId4">
            <a:alphaModFix/>
          </a:blip>
          <a:stretch>
            <a:fillRect/>
          </a:stretch>
        </p:blipFill>
        <p:spPr>
          <a:xfrm>
            <a:off x="7705676" y="89513"/>
            <a:ext cx="1046825" cy="1046825"/>
          </a:xfrm>
          <a:prstGeom prst="rect">
            <a:avLst/>
          </a:prstGeom>
          <a:noFill/>
          <a:ln>
            <a:noFill/>
          </a:ln>
        </p:spPr>
      </p:pic>
      <p:sp>
        <p:nvSpPr>
          <p:cNvPr id="73" name="Google Shape;73;p14"/>
          <p:cNvSpPr txBox="1"/>
          <p:nvPr/>
        </p:nvSpPr>
        <p:spPr>
          <a:xfrm>
            <a:off x="376950" y="779275"/>
            <a:ext cx="2640000" cy="1992300"/>
          </a:xfrm>
          <a:prstGeom prst="rect">
            <a:avLst/>
          </a:prstGeom>
          <a:noFill/>
          <a:ln>
            <a:noFill/>
          </a:ln>
        </p:spPr>
        <p:txBody>
          <a:bodyPr anchorCtr="0" anchor="t" bIns="0" lIns="0" spcFirstLastPara="1" rIns="0" wrap="square" tIns="12050">
            <a:spAutoFit/>
          </a:bodyPr>
          <a:lstStyle/>
          <a:p>
            <a:pPr indent="0" lvl="0" marL="12700" marR="5080" rtl="0" algn="just">
              <a:lnSpc>
                <a:spcPct val="107857"/>
              </a:lnSpc>
              <a:spcBef>
                <a:spcPts val="0"/>
              </a:spcBef>
              <a:spcAft>
                <a:spcPts val="0"/>
              </a:spcAft>
              <a:buClr>
                <a:srgbClr val="000000"/>
              </a:buClr>
              <a:buSzPts val="1000"/>
              <a:buFont typeface="Arial"/>
              <a:buNone/>
            </a:pPr>
            <a:r>
              <a:rPr b="0" i="0" lang="pt-BR" sz="1000" u="none" cap="none" strike="noStrike">
                <a:solidFill>
                  <a:srgbClr val="000000"/>
                </a:solidFill>
                <a:latin typeface="Arial"/>
                <a:ea typeface="Arial"/>
                <a:cs typeface="Arial"/>
                <a:sym typeface="Arial"/>
              </a:rPr>
              <a:t>quisquam est, qui dolorem ipsum quia dolor  sit amet, consectetur, adipisci velit, sed quia non  numquam eius modi tempora incidunt ut labore et  dolore magnam aliquam quaerat voluptatem. Ut  enim ad minima veniam , quis nostrum  exercitationem ullam corporis suscipit laboriosam,  nisi ut aliquid ex ea commodi consequatur? Quis  autem vel eum iure reprehenderit qui in ea  voluptate velit esse quam nihil molestiae  consequatur,vel illum qui dolorem eum fugiat quo  voluptas nulla pariatur?</a:t>
            </a:r>
            <a:endParaRPr b="1" i="0" sz="1000" u="none" cap="none" strike="noStrike">
              <a:solidFill>
                <a:srgbClr val="000000"/>
              </a:solidFill>
              <a:latin typeface="Arial"/>
              <a:ea typeface="Arial"/>
              <a:cs typeface="Arial"/>
              <a:sym typeface="Arial"/>
            </a:endParaRPr>
          </a:p>
        </p:txBody>
      </p:sp>
      <p:sp>
        <p:nvSpPr>
          <p:cNvPr id="74" name="Google Shape;74;p14"/>
          <p:cNvSpPr txBox="1"/>
          <p:nvPr/>
        </p:nvSpPr>
        <p:spPr>
          <a:xfrm>
            <a:off x="6107400" y="779275"/>
            <a:ext cx="2772000" cy="4174500"/>
          </a:xfrm>
          <a:prstGeom prst="rect">
            <a:avLst/>
          </a:prstGeom>
          <a:noFill/>
          <a:ln>
            <a:noFill/>
          </a:ln>
        </p:spPr>
        <p:txBody>
          <a:bodyPr anchorCtr="0" anchor="t" bIns="0" lIns="0" spcFirstLastPara="1" rIns="0" wrap="square" tIns="12050">
            <a:spAutoFit/>
          </a:bodyPr>
          <a:lstStyle/>
          <a:p>
            <a:pPr indent="0" lvl="0" marL="12700" marR="5080" rtl="0" algn="just">
              <a:lnSpc>
                <a:spcPct val="89800"/>
              </a:lnSpc>
              <a:spcBef>
                <a:spcPts val="0"/>
              </a:spcBef>
              <a:spcAft>
                <a:spcPts val="0"/>
              </a:spcAft>
              <a:buClr>
                <a:srgbClr val="000000"/>
              </a:buClr>
              <a:buSzPts val="1000"/>
              <a:buFont typeface="Arial"/>
              <a:buNone/>
            </a:pPr>
            <a:r>
              <a:rPr b="1" i="0" lang="pt-BR" sz="1000" u="none" cap="none" strike="noStrike">
                <a:solidFill>
                  <a:srgbClr val="000000"/>
                </a:solidFill>
                <a:latin typeface="Arial"/>
                <a:ea typeface="Arial"/>
                <a:cs typeface="Arial"/>
                <a:sym typeface="Arial"/>
              </a:rPr>
              <a:t>CONCLUSÃO: </a:t>
            </a:r>
            <a:r>
              <a:rPr b="0" i="0" lang="pt-BR" sz="1000" u="none" cap="none" strike="noStrike">
                <a:solidFill>
                  <a:srgbClr val="000000"/>
                </a:solidFill>
                <a:latin typeface="Arial"/>
                <a:ea typeface="Arial"/>
                <a:cs typeface="Arial"/>
                <a:sym typeface="Arial"/>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oficia  deserunt mollit anim id est laborum.Sed ut perspiciatis unde omnis iste natus error sit  voluptatem accusantium doloremque laudantium,  totam rem aperiam, eaque ipsa quae ab illo  inventore veritatis et quasi architecto beatae vitae  dicta sunt explicabo. Nemo enim ipsam  voluptatem quia voluptas sit aspernatur aut odit  aut fugit, sed quia consecuntur magni dolores eos  qui ratione voluptatem sequi nesciunt. Neque  porro quisquam est, qui dolorem ipsum quia dolor  sit amet, consectetur, adipisci velit, sed quia non  numquam eius modi tempora incidunt ut labore et  dolore magnam aliquam quaerat voluptatem. Ut  enim ad minima veniam , quis nostrum  exercitationem ullam corporis suscipit laboriosam,  nisi ut aliquid ex ea commodi consequatur? Quis  autem vel eum iure reprehenderit qui in ea  voluptate velit esse quam nihil molestiae?</a:t>
            </a:r>
            <a:endParaRPr b="0" i="0" sz="1000" u="none" cap="none" strike="noStrike">
              <a:solidFill>
                <a:srgbClr val="000000"/>
              </a:solidFill>
              <a:latin typeface="Arial"/>
              <a:ea typeface="Arial"/>
              <a:cs typeface="Arial"/>
              <a:sym typeface="Arial"/>
            </a:endParaRPr>
          </a:p>
          <a:p>
            <a:pPr indent="0" lvl="0" marL="12700" marR="5080" rtl="0" algn="just">
              <a:lnSpc>
                <a:spcPct val="107857"/>
              </a:lnSpc>
              <a:spcBef>
                <a:spcPts val="0"/>
              </a:spcBef>
              <a:spcAft>
                <a:spcPts val="0"/>
              </a:spcAft>
              <a:buClr>
                <a:srgbClr val="000000"/>
              </a:buClr>
              <a:buSzPts val="1000"/>
              <a:buFont typeface="Arial"/>
              <a:buNone/>
            </a:pPr>
            <a:r>
              <a:t/>
            </a:r>
            <a:endParaRPr b="0" i="0" sz="1000" u="none" cap="none" strike="noStrike">
              <a:solidFill>
                <a:srgbClr val="000000"/>
              </a:solidFill>
              <a:latin typeface="Arial"/>
              <a:ea typeface="Arial"/>
              <a:cs typeface="Arial"/>
              <a:sym typeface="Arial"/>
            </a:endParaRPr>
          </a:p>
        </p:txBody>
      </p:sp>
      <p:sp>
        <p:nvSpPr>
          <p:cNvPr id="75" name="Google Shape;75;p14"/>
          <p:cNvSpPr txBox="1"/>
          <p:nvPr/>
        </p:nvSpPr>
        <p:spPr>
          <a:xfrm>
            <a:off x="376950" y="4594000"/>
            <a:ext cx="2640000" cy="257400"/>
          </a:xfrm>
          <a:prstGeom prst="rect">
            <a:avLst/>
          </a:prstGeom>
          <a:noFill/>
          <a:ln>
            <a:noFill/>
          </a:ln>
        </p:spPr>
        <p:txBody>
          <a:bodyPr anchorCtr="0" anchor="t" bIns="0" lIns="0" spcFirstLastPara="1" rIns="0" wrap="square" tIns="28575">
            <a:spAutoFit/>
          </a:bodyPr>
          <a:lstStyle/>
          <a:p>
            <a:pPr indent="0" lvl="0" marL="0" marR="5080" rtl="0" algn="l">
              <a:lnSpc>
                <a:spcPct val="112222"/>
              </a:lnSpc>
              <a:spcBef>
                <a:spcPts val="0"/>
              </a:spcBef>
              <a:spcAft>
                <a:spcPts val="0"/>
              </a:spcAft>
              <a:buClr>
                <a:srgbClr val="000000"/>
              </a:buClr>
              <a:buSzPts val="700"/>
              <a:buFont typeface="Arial"/>
              <a:buNone/>
            </a:pPr>
            <a:r>
              <a:rPr b="0" i="0" lang="pt-BR" sz="700" u="none" cap="none" strike="noStrike">
                <a:solidFill>
                  <a:srgbClr val="000000"/>
                </a:solidFill>
                <a:latin typeface="Arial"/>
                <a:ea typeface="Arial"/>
                <a:cs typeface="Arial"/>
                <a:sym typeface="Arial"/>
              </a:rPr>
              <a:t>Fonte: acervo pessoal dos autores, 2022 (Tabelas gráficos e figuras de  acordo com as regras)</a:t>
            </a:r>
            <a:endParaRPr b="0" i="0" sz="700" u="none" cap="none" strike="noStrike">
              <a:solidFill>
                <a:srgbClr val="000000"/>
              </a:solidFill>
              <a:latin typeface="Arial"/>
              <a:ea typeface="Arial"/>
              <a:cs typeface="Arial"/>
              <a:sym typeface="Arial"/>
            </a:endParaRPr>
          </a:p>
        </p:txBody>
      </p:sp>
      <p:sp>
        <p:nvSpPr>
          <p:cNvPr id="76" name="Google Shape;76;p14"/>
          <p:cNvSpPr txBox="1"/>
          <p:nvPr/>
        </p:nvSpPr>
        <p:spPr>
          <a:xfrm>
            <a:off x="3176180" y="2725350"/>
            <a:ext cx="2772000" cy="2182800"/>
          </a:xfrm>
          <a:prstGeom prst="rect">
            <a:avLst/>
          </a:prstGeom>
          <a:noFill/>
          <a:ln>
            <a:noFill/>
          </a:ln>
        </p:spPr>
        <p:txBody>
          <a:bodyPr anchorCtr="0" anchor="t" bIns="0" lIns="0" spcFirstLastPara="1" rIns="0" wrap="square" tIns="36175">
            <a:spAutoFit/>
          </a:bodyPr>
          <a:lstStyle/>
          <a:p>
            <a:pPr indent="0" lvl="0" marL="12700" marR="5080" rtl="0" algn="just">
              <a:lnSpc>
                <a:spcPct val="107857"/>
              </a:lnSpc>
              <a:spcBef>
                <a:spcPts val="0"/>
              </a:spcBef>
              <a:spcAft>
                <a:spcPts val="0"/>
              </a:spcAft>
              <a:buClr>
                <a:srgbClr val="000000"/>
              </a:buClr>
              <a:buSzPts val="1000"/>
              <a:buFont typeface="Arial"/>
              <a:buNone/>
            </a:pPr>
            <a:r>
              <a:rPr b="1" i="0" lang="pt-BR" sz="1000" u="none" cap="none" strike="noStrike">
                <a:solidFill>
                  <a:srgbClr val="000000"/>
                </a:solidFill>
                <a:latin typeface="Arial"/>
                <a:ea typeface="Arial"/>
                <a:cs typeface="Arial"/>
                <a:sym typeface="Arial"/>
              </a:rPr>
              <a:t>DISCUSSÃO: </a:t>
            </a:r>
            <a:r>
              <a:rPr b="0" i="0" lang="pt-BR" sz="1000" u="none" cap="none" strike="noStrike">
                <a:solidFill>
                  <a:srgbClr val="000000"/>
                </a:solidFill>
                <a:latin typeface="Arial"/>
                <a:ea typeface="Arial"/>
                <a:cs typeface="Arial"/>
                <a:sym typeface="Arial"/>
              </a:rPr>
              <a:t>At vero eos et accusamus et iusto  odio dignissimos ducimus qui blanditiis  praesentium voluptatum deleniti atque corrupti  quos dolores et quas molestias excepturi sint  occaecati cupiditate non provident, similique sunt  in culpa qui oficia deserunt mollitia animi, id est  laborum et dolorum fuga. facilis est et est eligendi optio cumque nihil impedit quo  menos id quod maxime placeat facere possimus,  omnis voluptas assuminda est, omnis dolor  repellendus. Temporibus autem quibusdam et aut  officiis debitis aut rerum necessitatibus saepe </a:t>
            </a:r>
            <a:endParaRPr b="0" i="0" sz="1000" u="none" cap="none" strike="noStrike">
              <a:solidFill>
                <a:srgbClr val="000000"/>
              </a:solidFill>
              <a:latin typeface="Arial"/>
              <a:ea typeface="Arial"/>
              <a:cs typeface="Arial"/>
              <a:sym typeface="Arial"/>
            </a:endParaRPr>
          </a:p>
        </p:txBody>
      </p:sp>
      <p:sp>
        <p:nvSpPr>
          <p:cNvPr id="77" name="Google Shape;77;p14"/>
          <p:cNvSpPr txBox="1"/>
          <p:nvPr/>
        </p:nvSpPr>
        <p:spPr>
          <a:xfrm>
            <a:off x="3252375" y="2386225"/>
            <a:ext cx="2640000" cy="257400"/>
          </a:xfrm>
          <a:prstGeom prst="rect">
            <a:avLst/>
          </a:prstGeom>
          <a:noFill/>
          <a:ln>
            <a:noFill/>
          </a:ln>
        </p:spPr>
        <p:txBody>
          <a:bodyPr anchorCtr="0" anchor="t" bIns="0" lIns="0" spcFirstLastPara="1" rIns="0" wrap="square" tIns="28575">
            <a:spAutoFit/>
          </a:bodyPr>
          <a:lstStyle/>
          <a:p>
            <a:pPr indent="0" lvl="0" marL="0" marR="5080" rtl="0" algn="l">
              <a:lnSpc>
                <a:spcPct val="112222"/>
              </a:lnSpc>
              <a:spcBef>
                <a:spcPts val="0"/>
              </a:spcBef>
              <a:spcAft>
                <a:spcPts val="0"/>
              </a:spcAft>
              <a:buClr>
                <a:srgbClr val="000000"/>
              </a:buClr>
              <a:buSzPts val="700"/>
              <a:buFont typeface="Arial"/>
              <a:buNone/>
            </a:pPr>
            <a:r>
              <a:rPr b="0" i="0" lang="pt-BR" sz="700" u="none" cap="none" strike="noStrike">
                <a:solidFill>
                  <a:srgbClr val="000000"/>
                </a:solidFill>
                <a:latin typeface="Arial"/>
                <a:ea typeface="Arial"/>
                <a:cs typeface="Arial"/>
                <a:sym typeface="Arial"/>
              </a:rPr>
              <a:t>Fonte: acervo pessoal dos autores, 2022 (Tabelas gráficos e figuras de  acordo com as regras)</a:t>
            </a:r>
            <a:endParaRPr b="0" i="0" sz="7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5"/>
          <p:cNvSpPr/>
          <p:nvPr/>
        </p:nvSpPr>
        <p:spPr>
          <a:xfrm>
            <a:off x="-37925" y="0"/>
            <a:ext cx="9182100" cy="5143500"/>
          </a:xfrm>
          <a:prstGeom prst="rect">
            <a:avLst/>
          </a:prstGeom>
          <a:gradFill>
            <a:gsLst>
              <a:gs pos="0">
                <a:srgbClr val="00B0B4"/>
              </a:gs>
              <a:gs pos="100000">
                <a:srgbClr val="2B60AA"/>
              </a:gs>
            </a:gsLst>
            <a:lin ang="5400012" scaled="0"/>
          </a:gra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83" name="Google Shape;83;p15"/>
          <p:cNvPicPr preferRelativeResize="0"/>
          <p:nvPr/>
        </p:nvPicPr>
        <p:blipFill rotWithShape="1">
          <a:blip r:embed="rId3">
            <a:alphaModFix amt="16000"/>
          </a:blip>
          <a:srcRect b="19001" l="51967" r="10725" t="42550"/>
          <a:stretch/>
        </p:blipFill>
        <p:spPr>
          <a:xfrm>
            <a:off x="-38100" y="0"/>
            <a:ext cx="9182100" cy="5143501"/>
          </a:xfrm>
          <a:prstGeom prst="rect">
            <a:avLst/>
          </a:prstGeom>
          <a:noFill/>
          <a:ln>
            <a:noFill/>
          </a:ln>
        </p:spPr>
      </p:pic>
      <p:sp>
        <p:nvSpPr>
          <p:cNvPr id="84" name="Google Shape;84;p15"/>
          <p:cNvSpPr/>
          <p:nvPr/>
        </p:nvSpPr>
        <p:spPr>
          <a:xfrm>
            <a:off x="178275" y="181875"/>
            <a:ext cx="8805900" cy="4859700"/>
          </a:xfrm>
          <a:prstGeom prst="rect">
            <a:avLst/>
          </a:prstGeom>
          <a:solidFill>
            <a:srgbClr val="FFFFFF"/>
          </a:solidFill>
          <a:ln cap="flat" cmpd="sng" w="9525">
            <a:solidFill>
              <a:srgbClr val="F9FBF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85" name="Google Shape;85;p15" title="ultima chamada  artigos (1).png"/>
          <p:cNvPicPr preferRelativeResize="0"/>
          <p:nvPr/>
        </p:nvPicPr>
        <p:blipFill>
          <a:blip r:embed="rId4">
            <a:alphaModFix/>
          </a:blip>
          <a:stretch>
            <a:fillRect/>
          </a:stretch>
        </p:blipFill>
        <p:spPr>
          <a:xfrm>
            <a:off x="7705676" y="89513"/>
            <a:ext cx="1046825" cy="1046825"/>
          </a:xfrm>
          <a:prstGeom prst="rect">
            <a:avLst/>
          </a:prstGeom>
          <a:noFill/>
          <a:ln>
            <a:noFill/>
          </a:ln>
        </p:spPr>
      </p:pic>
      <p:sp>
        <p:nvSpPr>
          <p:cNvPr id="86" name="Google Shape;86;p15"/>
          <p:cNvSpPr txBox="1"/>
          <p:nvPr/>
        </p:nvSpPr>
        <p:spPr>
          <a:xfrm>
            <a:off x="376953" y="790700"/>
            <a:ext cx="2518800" cy="166200"/>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Clr>
                <a:srgbClr val="000000"/>
              </a:buClr>
              <a:buSzPts val="1000"/>
              <a:buFont typeface="Arial"/>
              <a:buNone/>
            </a:pPr>
            <a:r>
              <a:rPr b="1" i="0" lang="pt-BR" sz="1000" u="none" cap="none" strike="noStrike">
                <a:solidFill>
                  <a:srgbClr val="000000"/>
                </a:solidFill>
                <a:latin typeface="Arial"/>
                <a:ea typeface="Arial"/>
                <a:cs typeface="Arial"/>
                <a:sym typeface="Arial"/>
              </a:rPr>
              <a:t>REFERÊNCIAS</a:t>
            </a:r>
            <a:endParaRPr b="0" i="0" sz="1000" u="none" cap="none" strike="noStrike">
              <a:solidFill>
                <a:srgbClr val="000000"/>
              </a:solidFill>
              <a:latin typeface="Arial"/>
              <a:ea typeface="Arial"/>
              <a:cs typeface="Arial"/>
              <a:sym typeface="Arial"/>
            </a:endParaRPr>
          </a:p>
        </p:txBody>
      </p:sp>
      <p:sp>
        <p:nvSpPr>
          <p:cNvPr id="87" name="Google Shape;87;p15"/>
          <p:cNvSpPr txBox="1"/>
          <p:nvPr/>
        </p:nvSpPr>
        <p:spPr>
          <a:xfrm>
            <a:off x="376956" y="1093800"/>
            <a:ext cx="2640000" cy="2992500"/>
          </a:xfrm>
          <a:prstGeom prst="rect">
            <a:avLst/>
          </a:prstGeom>
          <a:noFill/>
          <a:ln>
            <a:noFill/>
          </a:ln>
        </p:spPr>
        <p:txBody>
          <a:bodyPr anchorCtr="0" anchor="t" bIns="0" lIns="0" spcFirstLastPara="1" rIns="0" wrap="square" tIns="28575">
            <a:spAutoFit/>
          </a:bodyPr>
          <a:lstStyle/>
          <a:p>
            <a:pPr indent="0" lvl="0" marL="12700" marR="5080" rtl="0" algn="l">
              <a:lnSpc>
                <a:spcPct val="112222"/>
              </a:lnSpc>
              <a:spcBef>
                <a:spcPts val="0"/>
              </a:spcBef>
              <a:spcAft>
                <a:spcPts val="0"/>
              </a:spcAft>
              <a:buClr>
                <a:srgbClr val="000000"/>
              </a:buClr>
              <a:buSzPts val="600"/>
              <a:buFont typeface="Arial"/>
              <a:buNone/>
            </a:pPr>
            <a:r>
              <a:rPr b="0" i="0" lang="pt-BR" sz="600" u="none" cap="none" strike="noStrike">
                <a:solidFill>
                  <a:srgbClr val="000000"/>
                </a:solidFill>
                <a:latin typeface="Arial"/>
                <a:ea typeface="Arial"/>
                <a:cs typeface="Arial"/>
                <a:sym typeface="Arial"/>
              </a:rPr>
              <a:t>1.Grupo Nursing: “Modelo de banner dos participantes, 2022” – Acessado  em: </a:t>
            </a:r>
            <a:r>
              <a:rPr b="0" i="0" lang="pt-BR" sz="600" u="sng" cap="none" strike="noStrike">
                <a:solidFill>
                  <a:srgbClr val="000000"/>
                </a:solidFill>
                <a:latin typeface="Arial"/>
                <a:ea typeface="Arial"/>
                <a:cs typeface="Arial"/>
                <a:sym typeface="Arial"/>
                <a:hlinkClick r:id="rId5">
                  <a:extLst>
                    <a:ext uri="{A12FA001-AC4F-418D-AE19-62706E023703}">
                      <ahyp:hlinkClr val="tx"/>
                    </a:ext>
                  </a:extLst>
                </a:hlinkClick>
              </a:rPr>
              <a:t>http://www.congressonursing.com.br/</a:t>
            </a:r>
            <a:endParaRPr b="0" i="0" sz="600" u="none" cap="none" strike="noStrike">
              <a:solidFill>
                <a:srgbClr val="000000"/>
              </a:solidFill>
              <a:latin typeface="Arial"/>
              <a:ea typeface="Arial"/>
              <a:cs typeface="Arial"/>
              <a:sym typeface="Arial"/>
            </a:endParaRPr>
          </a:p>
          <a:p>
            <a:pPr indent="0" lvl="0" marL="12700" marR="5080" rtl="0" algn="l">
              <a:lnSpc>
                <a:spcPct val="112222"/>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a:p>
            <a:pPr indent="0" lvl="0" marL="12700" marR="5080" rtl="0" algn="l">
              <a:lnSpc>
                <a:spcPct val="112222"/>
              </a:lnSpc>
              <a:spcBef>
                <a:spcPts val="0"/>
              </a:spcBef>
              <a:spcAft>
                <a:spcPts val="0"/>
              </a:spcAft>
              <a:buClr>
                <a:srgbClr val="000000"/>
              </a:buClr>
              <a:buSzPts val="600"/>
              <a:buFont typeface="Arial"/>
              <a:buNone/>
            </a:pPr>
            <a:r>
              <a:rPr b="0" i="0" lang="pt-BR" sz="600" u="none" cap="none" strike="noStrike">
                <a:solidFill>
                  <a:srgbClr val="000000"/>
                </a:solidFill>
                <a:latin typeface="Arial"/>
                <a:ea typeface="Arial"/>
                <a:cs typeface="Arial"/>
                <a:sym typeface="Arial"/>
              </a:rPr>
              <a:t>2.Grupo Nursing: “Modelo de banner dos participantes, 2022” – Acessado  em: </a:t>
            </a:r>
            <a:r>
              <a:rPr b="0" i="0" lang="pt-BR" sz="600" u="sng" cap="none" strike="noStrike">
                <a:solidFill>
                  <a:srgbClr val="000000"/>
                </a:solidFill>
                <a:latin typeface="Arial"/>
                <a:ea typeface="Arial"/>
                <a:cs typeface="Arial"/>
                <a:sym typeface="Arial"/>
                <a:hlinkClick r:id="rId6">
                  <a:extLst>
                    <a:ext uri="{A12FA001-AC4F-418D-AE19-62706E023703}">
                      <ahyp:hlinkClr val="tx"/>
                    </a:ext>
                  </a:extLst>
                </a:hlinkClick>
              </a:rPr>
              <a:t>http://www.congressonursing.com.br/</a:t>
            </a:r>
            <a:endParaRPr b="0" i="0" sz="600" u="none" cap="none" strike="noStrike">
              <a:solidFill>
                <a:srgbClr val="000000"/>
              </a:solidFill>
              <a:latin typeface="Arial"/>
              <a:ea typeface="Arial"/>
              <a:cs typeface="Arial"/>
              <a:sym typeface="Arial"/>
            </a:endParaRPr>
          </a:p>
          <a:p>
            <a:pPr indent="0" lvl="0" marL="12700" marR="5080" rtl="0" algn="l">
              <a:lnSpc>
                <a:spcPct val="112222"/>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a:p>
            <a:pPr indent="0" lvl="0" marL="12700" marR="5080" rtl="0" algn="l">
              <a:lnSpc>
                <a:spcPct val="112222"/>
              </a:lnSpc>
              <a:spcBef>
                <a:spcPts val="0"/>
              </a:spcBef>
              <a:spcAft>
                <a:spcPts val="0"/>
              </a:spcAft>
              <a:buClr>
                <a:srgbClr val="000000"/>
              </a:buClr>
              <a:buSzPts val="600"/>
              <a:buFont typeface="Arial"/>
              <a:buNone/>
            </a:pPr>
            <a:r>
              <a:rPr b="0" i="0" lang="pt-BR" sz="600" u="none" cap="none" strike="noStrike">
                <a:solidFill>
                  <a:srgbClr val="000000"/>
                </a:solidFill>
                <a:latin typeface="Arial"/>
                <a:ea typeface="Arial"/>
                <a:cs typeface="Arial"/>
                <a:sym typeface="Arial"/>
              </a:rPr>
              <a:t>3.Grupo Nursing: “Modelo de banner dos participantes, 2022” – Acessado  em: </a:t>
            </a:r>
            <a:r>
              <a:rPr b="0" i="0" lang="pt-BR" sz="600" u="sng" cap="none" strike="noStrike">
                <a:solidFill>
                  <a:srgbClr val="000000"/>
                </a:solidFill>
                <a:latin typeface="Arial"/>
                <a:ea typeface="Arial"/>
                <a:cs typeface="Arial"/>
                <a:sym typeface="Arial"/>
                <a:hlinkClick r:id="rId7">
                  <a:extLst>
                    <a:ext uri="{A12FA001-AC4F-418D-AE19-62706E023703}">
                      <ahyp:hlinkClr val="tx"/>
                    </a:ext>
                  </a:extLst>
                </a:hlinkClick>
              </a:rPr>
              <a:t>http://www.congressonursing.com.br/</a:t>
            </a:r>
            <a:endParaRPr b="0" i="0" sz="600" u="none" cap="none" strike="noStrike">
              <a:solidFill>
                <a:srgbClr val="000000"/>
              </a:solidFill>
              <a:latin typeface="Arial"/>
              <a:ea typeface="Arial"/>
              <a:cs typeface="Arial"/>
              <a:sym typeface="Arial"/>
            </a:endParaRPr>
          </a:p>
          <a:p>
            <a:pPr indent="0" lvl="0" marL="12700" marR="5080" rtl="0" algn="l">
              <a:lnSpc>
                <a:spcPct val="112222"/>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a:p>
            <a:pPr indent="0" lvl="0" marL="12700" marR="5080" rtl="0" algn="l">
              <a:lnSpc>
                <a:spcPct val="112222"/>
              </a:lnSpc>
              <a:spcBef>
                <a:spcPts val="0"/>
              </a:spcBef>
              <a:spcAft>
                <a:spcPts val="0"/>
              </a:spcAft>
              <a:buClr>
                <a:srgbClr val="000000"/>
              </a:buClr>
              <a:buSzPts val="600"/>
              <a:buFont typeface="Arial"/>
              <a:buNone/>
            </a:pPr>
            <a:r>
              <a:rPr b="0" i="0" lang="pt-BR" sz="600" u="none" cap="none" strike="noStrike">
                <a:solidFill>
                  <a:srgbClr val="000000"/>
                </a:solidFill>
                <a:latin typeface="Arial"/>
                <a:ea typeface="Arial"/>
                <a:cs typeface="Arial"/>
                <a:sym typeface="Arial"/>
              </a:rPr>
              <a:t>4.Grupo Nursing: “Modelo de banner dos participantes, 2022” – Acessado  em: </a:t>
            </a:r>
            <a:r>
              <a:rPr b="0" i="0" lang="pt-BR" sz="600" u="sng" cap="none" strike="noStrike">
                <a:solidFill>
                  <a:srgbClr val="000000"/>
                </a:solidFill>
                <a:latin typeface="Arial"/>
                <a:ea typeface="Arial"/>
                <a:cs typeface="Arial"/>
                <a:sym typeface="Arial"/>
                <a:hlinkClick r:id="rId8">
                  <a:extLst>
                    <a:ext uri="{A12FA001-AC4F-418D-AE19-62706E023703}">
                      <ahyp:hlinkClr val="tx"/>
                    </a:ext>
                  </a:extLst>
                </a:hlinkClick>
              </a:rPr>
              <a:t>http://www.congressonursing.com.br/</a:t>
            </a:r>
            <a:endParaRPr b="0" i="0" sz="600" u="none" cap="none" strike="noStrike">
              <a:solidFill>
                <a:srgbClr val="000000"/>
              </a:solidFill>
              <a:latin typeface="Arial"/>
              <a:ea typeface="Arial"/>
              <a:cs typeface="Arial"/>
              <a:sym typeface="Arial"/>
            </a:endParaRPr>
          </a:p>
          <a:p>
            <a:pPr indent="0" lvl="0" marL="12700" marR="5080" rtl="0" algn="l">
              <a:lnSpc>
                <a:spcPct val="112222"/>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a:p>
            <a:pPr indent="0" lvl="0" marL="12700" marR="5080" rtl="0" algn="l">
              <a:lnSpc>
                <a:spcPct val="112222"/>
              </a:lnSpc>
              <a:spcBef>
                <a:spcPts val="0"/>
              </a:spcBef>
              <a:spcAft>
                <a:spcPts val="0"/>
              </a:spcAft>
              <a:buClr>
                <a:srgbClr val="000000"/>
              </a:buClr>
              <a:buSzPts val="600"/>
              <a:buFont typeface="Arial"/>
              <a:buNone/>
            </a:pPr>
            <a:r>
              <a:rPr b="0" i="0" lang="pt-BR" sz="600" u="none" cap="none" strike="noStrike">
                <a:solidFill>
                  <a:srgbClr val="000000"/>
                </a:solidFill>
                <a:latin typeface="Arial"/>
                <a:ea typeface="Arial"/>
                <a:cs typeface="Arial"/>
                <a:sym typeface="Arial"/>
              </a:rPr>
              <a:t>5.Grupo Nursing: “Modelo de banner dos participantes, 2022” – Acessado  em: </a:t>
            </a:r>
            <a:r>
              <a:rPr b="0" i="0" lang="pt-BR" sz="600" u="sng" cap="none" strike="noStrike">
                <a:solidFill>
                  <a:srgbClr val="000000"/>
                </a:solidFill>
                <a:latin typeface="Arial"/>
                <a:ea typeface="Arial"/>
                <a:cs typeface="Arial"/>
                <a:sym typeface="Arial"/>
                <a:hlinkClick r:id="rId9">
                  <a:extLst>
                    <a:ext uri="{A12FA001-AC4F-418D-AE19-62706E023703}">
                      <ahyp:hlinkClr val="tx"/>
                    </a:ext>
                  </a:extLst>
                </a:hlinkClick>
              </a:rPr>
              <a:t>http://www.congressonursing.com.br/</a:t>
            </a:r>
            <a:endParaRPr b="0" i="0" sz="600" u="none" cap="none" strike="noStrike">
              <a:solidFill>
                <a:srgbClr val="000000"/>
              </a:solidFill>
              <a:latin typeface="Arial"/>
              <a:ea typeface="Arial"/>
              <a:cs typeface="Arial"/>
              <a:sym typeface="Arial"/>
            </a:endParaRPr>
          </a:p>
          <a:p>
            <a:pPr indent="0" lvl="0" marL="12700" marR="5080" rtl="0" algn="l">
              <a:lnSpc>
                <a:spcPct val="112222"/>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a:p>
            <a:pPr indent="0" lvl="0" marL="12700" marR="5080" rtl="0" algn="l">
              <a:lnSpc>
                <a:spcPct val="112222"/>
              </a:lnSpc>
              <a:spcBef>
                <a:spcPts val="0"/>
              </a:spcBef>
              <a:spcAft>
                <a:spcPts val="0"/>
              </a:spcAft>
              <a:buClr>
                <a:srgbClr val="000000"/>
              </a:buClr>
              <a:buSzPts val="600"/>
              <a:buFont typeface="Arial"/>
              <a:buNone/>
            </a:pPr>
            <a:r>
              <a:rPr b="0" i="0" lang="pt-BR" sz="600" u="none" cap="none" strike="noStrike">
                <a:solidFill>
                  <a:srgbClr val="000000"/>
                </a:solidFill>
                <a:latin typeface="Arial"/>
                <a:ea typeface="Arial"/>
                <a:cs typeface="Arial"/>
                <a:sym typeface="Arial"/>
              </a:rPr>
              <a:t>6.Grupo Nursing: “Modelo de banner dos participantes, 2022” – Acessado  em: </a:t>
            </a:r>
            <a:r>
              <a:rPr b="0" i="0" lang="pt-BR" sz="600" u="sng" cap="none" strike="noStrike">
                <a:solidFill>
                  <a:srgbClr val="000000"/>
                </a:solidFill>
                <a:latin typeface="Arial"/>
                <a:ea typeface="Arial"/>
                <a:cs typeface="Arial"/>
                <a:sym typeface="Arial"/>
                <a:hlinkClick r:id="rId10">
                  <a:extLst>
                    <a:ext uri="{A12FA001-AC4F-418D-AE19-62706E023703}">
                      <ahyp:hlinkClr val="tx"/>
                    </a:ext>
                  </a:extLst>
                </a:hlinkClick>
              </a:rPr>
              <a:t>http://www.congressonursing.com.br/</a:t>
            </a:r>
            <a:endParaRPr b="0" i="0" sz="600" u="none" cap="none" strike="noStrike">
              <a:solidFill>
                <a:srgbClr val="000000"/>
              </a:solidFill>
              <a:latin typeface="Arial"/>
              <a:ea typeface="Arial"/>
              <a:cs typeface="Arial"/>
              <a:sym typeface="Arial"/>
            </a:endParaRPr>
          </a:p>
          <a:p>
            <a:pPr indent="0" lvl="0" marL="0" marR="5080" rtl="0" algn="l">
              <a:lnSpc>
                <a:spcPct val="112222"/>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a:p>
            <a:pPr indent="0" lvl="0" marL="0" marR="5080" rtl="0" algn="l">
              <a:lnSpc>
                <a:spcPct val="112222"/>
              </a:lnSpc>
              <a:spcBef>
                <a:spcPts val="0"/>
              </a:spcBef>
              <a:spcAft>
                <a:spcPts val="0"/>
              </a:spcAft>
              <a:buClr>
                <a:srgbClr val="000000"/>
              </a:buClr>
              <a:buSzPts val="600"/>
              <a:buFont typeface="Arial"/>
              <a:buNone/>
            </a:pPr>
            <a:r>
              <a:rPr b="0" i="0" lang="pt-BR" sz="600" u="none" cap="none" strike="noStrike">
                <a:solidFill>
                  <a:srgbClr val="000000"/>
                </a:solidFill>
                <a:latin typeface="Arial"/>
                <a:ea typeface="Arial"/>
                <a:cs typeface="Arial"/>
                <a:sym typeface="Arial"/>
              </a:rPr>
              <a:t>7. Grupo Nursing: “Modelo de banner dos participantes, 2022” – Acessado  em: </a:t>
            </a:r>
            <a:r>
              <a:rPr b="0" i="0" lang="pt-BR" sz="600" u="sng" cap="none" strike="noStrike">
                <a:solidFill>
                  <a:srgbClr val="000000"/>
                </a:solidFill>
                <a:latin typeface="Arial"/>
                <a:ea typeface="Arial"/>
                <a:cs typeface="Arial"/>
                <a:sym typeface="Arial"/>
                <a:hlinkClick r:id="rId11">
                  <a:extLst>
                    <a:ext uri="{A12FA001-AC4F-418D-AE19-62706E023703}">
                      <ahyp:hlinkClr val="tx"/>
                    </a:ext>
                  </a:extLst>
                </a:hlinkClick>
              </a:rPr>
              <a:t>http://www.congressonursing.com.br/</a:t>
            </a:r>
            <a:endParaRPr b="0" i="0" sz="600" u="none" cap="none" strike="noStrike">
              <a:solidFill>
                <a:srgbClr val="000000"/>
              </a:solidFill>
              <a:latin typeface="Arial"/>
              <a:ea typeface="Arial"/>
              <a:cs typeface="Arial"/>
              <a:sym typeface="Arial"/>
            </a:endParaRPr>
          </a:p>
          <a:p>
            <a:pPr indent="0" lvl="0" marL="0" marR="0" rtl="0" algn="l">
              <a:lnSpc>
                <a:spcPct val="100000"/>
              </a:lnSpc>
              <a:spcBef>
                <a:spcPts val="10"/>
              </a:spcBef>
              <a:spcAft>
                <a:spcPts val="0"/>
              </a:spcAft>
              <a:buClr>
                <a:srgbClr val="000000"/>
              </a:buClr>
              <a:buSzPts val="1400"/>
              <a:buFont typeface="Arial"/>
              <a:buNone/>
            </a:pPr>
            <a:r>
              <a:t/>
            </a:r>
            <a:endParaRPr b="0" i="0" sz="600" u="none" cap="none" strike="noStrike">
              <a:solidFill>
                <a:srgbClr val="000000"/>
              </a:solidFill>
              <a:latin typeface="Arial"/>
              <a:ea typeface="Arial"/>
              <a:cs typeface="Arial"/>
              <a:sym typeface="Arial"/>
            </a:endParaRPr>
          </a:p>
          <a:p>
            <a:pPr indent="0" lvl="0" marL="0" marR="5080" rtl="0" algn="l">
              <a:lnSpc>
                <a:spcPct val="112222"/>
              </a:lnSpc>
              <a:spcBef>
                <a:spcPts val="0"/>
              </a:spcBef>
              <a:spcAft>
                <a:spcPts val="0"/>
              </a:spcAft>
              <a:buClr>
                <a:srgbClr val="000000"/>
              </a:buClr>
              <a:buSzPts val="600"/>
              <a:buFont typeface="Arial"/>
              <a:buNone/>
            </a:pPr>
            <a:r>
              <a:rPr b="0" i="0" lang="pt-BR" sz="600" u="none" cap="none" strike="noStrike">
                <a:solidFill>
                  <a:srgbClr val="000000"/>
                </a:solidFill>
                <a:latin typeface="Arial"/>
                <a:ea typeface="Arial"/>
                <a:cs typeface="Arial"/>
                <a:sym typeface="Arial"/>
              </a:rPr>
              <a:t>8. Grupo Nursing: “Modelo de banner dos participantes, 2022” –  Acessado em: </a:t>
            </a:r>
            <a:r>
              <a:rPr b="0" i="0" lang="pt-BR" sz="600" u="sng" cap="none" strike="noStrike">
                <a:solidFill>
                  <a:srgbClr val="000000"/>
                </a:solidFill>
                <a:latin typeface="Arial"/>
                <a:ea typeface="Arial"/>
                <a:cs typeface="Arial"/>
                <a:sym typeface="Arial"/>
                <a:hlinkClick r:id="rId12">
                  <a:extLst>
                    <a:ext uri="{A12FA001-AC4F-418D-AE19-62706E023703}">
                      <ahyp:hlinkClr val="tx"/>
                    </a:ext>
                  </a:extLst>
                </a:hlinkClick>
              </a:rPr>
              <a:t>http://www.congressonursing.com.br/</a:t>
            </a:r>
            <a:endParaRPr b="0" i="0" sz="600" u="none" cap="none" strike="noStrike">
              <a:solidFill>
                <a:srgbClr val="000000"/>
              </a:solidFill>
              <a:latin typeface="Arial"/>
              <a:ea typeface="Arial"/>
              <a:cs typeface="Arial"/>
              <a:sym typeface="Arial"/>
            </a:endParaRPr>
          </a:p>
          <a:p>
            <a:pPr indent="0" lvl="0" marL="0" marR="0" rtl="0" algn="l">
              <a:lnSpc>
                <a:spcPct val="100000"/>
              </a:lnSpc>
              <a:spcBef>
                <a:spcPts val="10"/>
              </a:spcBef>
              <a:spcAft>
                <a:spcPts val="0"/>
              </a:spcAft>
              <a:buClr>
                <a:srgbClr val="000000"/>
              </a:buClr>
              <a:buSzPts val="1400"/>
              <a:buFont typeface="Arial"/>
              <a:buNone/>
            </a:pPr>
            <a:r>
              <a:t/>
            </a:r>
            <a:endParaRPr b="0" i="0" sz="600" u="none" cap="none" strike="noStrike">
              <a:solidFill>
                <a:srgbClr val="000000"/>
              </a:solidFill>
              <a:latin typeface="Arial"/>
              <a:ea typeface="Arial"/>
              <a:cs typeface="Arial"/>
              <a:sym typeface="Arial"/>
            </a:endParaRPr>
          </a:p>
          <a:p>
            <a:pPr indent="0" lvl="0" marL="0" marR="5080" rtl="0" algn="l">
              <a:lnSpc>
                <a:spcPct val="112222"/>
              </a:lnSpc>
              <a:spcBef>
                <a:spcPts val="0"/>
              </a:spcBef>
              <a:spcAft>
                <a:spcPts val="0"/>
              </a:spcAft>
              <a:buClr>
                <a:srgbClr val="000000"/>
              </a:buClr>
              <a:buSzPts val="600"/>
              <a:buFont typeface="Arial"/>
              <a:buNone/>
            </a:pPr>
            <a:r>
              <a:rPr b="0" i="0" lang="pt-BR" sz="600" u="none" cap="none" strike="noStrike">
                <a:solidFill>
                  <a:srgbClr val="000000"/>
                </a:solidFill>
                <a:latin typeface="Arial"/>
                <a:ea typeface="Arial"/>
                <a:cs typeface="Arial"/>
                <a:sym typeface="Arial"/>
              </a:rPr>
              <a:t>9. Grupo Nursing: “Modelo de banner dos participantes, 2022” –  Acessado em: </a:t>
            </a:r>
            <a:r>
              <a:rPr b="0" i="0" lang="pt-BR" sz="600" u="sng" cap="none" strike="noStrike">
                <a:solidFill>
                  <a:srgbClr val="000000"/>
                </a:solidFill>
                <a:latin typeface="Arial"/>
                <a:ea typeface="Arial"/>
                <a:cs typeface="Arial"/>
                <a:sym typeface="Arial"/>
                <a:hlinkClick r:id="rId13">
                  <a:extLst>
                    <a:ext uri="{A12FA001-AC4F-418D-AE19-62706E023703}">
                      <ahyp:hlinkClr val="tx"/>
                    </a:ext>
                  </a:extLst>
                </a:hlinkClick>
              </a:rPr>
              <a:t>http://www.congressonursing.com.br/</a:t>
            </a:r>
            <a:endParaRPr b="0" i="0" sz="600" u="none" cap="none" strike="noStrike">
              <a:solidFill>
                <a:srgbClr val="000000"/>
              </a:solidFill>
              <a:latin typeface="Arial"/>
              <a:ea typeface="Arial"/>
              <a:cs typeface="Arial"/>
              <a:sym typeface="Arial"/>
            </a:endParaRPr>
          </a:p>
          <a:p>
            <a:pPr indent="0" lvl="0" marL="0" marR="0" rtl="0" algn="l">
              <a:lnSpc>
                <a:spcPct val="100000"/>
              </a:lnSpc>
              <a:spcBef>
                <a:spcPts val="5"/>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a:p>
            <a:pPr indent="0" lvl="0" marL="0" marR="5080" rtl="0" algn="l">
              <a:lnSpc>
                <a:spcPct val="112222"/>
              </a:lnSpc>
              <a:spcBef>
                <a:spcPts val="0"/>
              </a:spcBef>
              <a:spcAft>
                <a:spcPts val="0"/>
              </a:spcAft>
              <a:buClr>
                <a:srgbClr val="000000"/>
              </a:buClr>
              <a:buSzPts val="600"/>
              <a:buFont typeface="Arial"/>
              <a:buNone/>
            </a:pPr>
            <a:r>
              <a:rPr b="0" i="0" lang="pt-BR" sz="600" u="none" cap="none" strike="noStrike">
                <a:solidFill>
                  <a:srgbClr val="000000"/>
                </a:solidFill>
                <a:latin typeface="Arial"/>
                <a:ea typeface="Arial"/>
                <a:cs typeface="Arial"/>
                <a:sym typeface="Arial"/>
              </a:rPr>
              <a:t>10. Grupo Nursing: “Modelo de banner dos participantes, 2022” –  Acessado em: </a:t>
            </a:r>
            <a:r>
              <a:rPr b="0" i="0" lang="pt-BR" sz="600" u="sng" cap="none" strike="noStrike">
                <a:solidFill>
                  <a:srgbClr val="000000"/>
                </a:solidFill>
                <a:latin typeface="Arial"/>
                <a:ea typeface="Arial"/>
                <a:cs typeface="Arial"/>
                <a:sym typeface="Arial"/>
                <a:hlinkClick r:id="rId14">
                  <a:extLst>
                    <a:ext uri="{A12FA001-AC4F-418D-AE19-62706E023703}">
                      <ahyp:hlinkClr val="tx"/>
                    </a:ext>
                  </a:extLst>
                </a:hlinkClick>
              </a:rPr>
              <a:t>http://www.congressonursing.com.br/</a:t>
            </a:r>
            <a:endParaRPr b="0" i="0" sz="600" u="none" cap="none" strike="noStrike">
              <a:solidFill>
                <a:srgbClr val="000000"/>
              </a:solidFill>
              <a:latin typeface="Arial"/>
              <a:ea typeface="Arial"/>
              <a:cs typeface="Arial"/>
              <a:sym typeface="Arial"/>
            </a:endParaRPr>
          </a:p>
        </p:txBody>
      </p:sp>
      <p:sp>
        <p:nvSpPr>
          <p:cNvPr id="88" name="Google Shape;88;p15"/>
          <p:cNvSpPr txBox="1"/>
          <p:nvPr/>
        </p:nvSpPr>
        <p:spPr>
          <a:xfrm>
            <a:off x="3176175" y="845550"/>
            <a:ext cx="2772000" cy="518400"/>
          </a:xfrm>
          <a:prstGeom prst="rect">
            <a:avLst/>
          </a:prstGeom>
          <a:noFill/>
          <a:ln>
            <a:noFill/>
          </a:ln>
        </p:spPr>
        <p:txBody>
          <a:bodyPr anchorCtr="0" anchor="t" bIns="0" lIns="0" spcFirstLastPara="1" rIns="0" wrap="square" tIns="16500">
            <a:spAutoFit/>
          </a:bodyPr>
          <a:lstStyle/>
          <a:p>
            <a:pPr indent="0" lvl="0" marL="12700" marR="0" rtl="0" algn="l">
              <a:lnSpc>
                <a:spcPct val="100000"/>
              </a:lnSpc>
              <a:spcBef>
                <a:spcPts val="0"/>
              </a:spcBef>
              <a:spcAft>
                <a:spcPts val="0"/>
              </a:spcAft>
              <a:buClr>
                <a:srgbClr val="000000"/>
              </a:buClr>
              <a:buSzPts val="800"/>
              <a:buFont typeface="Arial"/>
              <a:buNone/>
            </a:pPr>
            <a:r>
              <a:rPr b="1" i="0" lang="pt-BR" sz="800" u="none" cap="none" strike="noStrike">
                <a:solidFill>
                  <a:srgbClr val="000000"/>
                </a:solidFill>
                <a:latin typeface="Arial"/>
                <a:ea typeface="Arial"/>
                <a:cs typeface="Arial"/>
                <a:sym typeface="Arial"/>
              </a:rPr>
              <a:t>Autores identificados conforme regras vancouver.</a:t>
            </a:r>
            <a:endParaRPr b="0" i="0" sz="800" u="none" cap="none" strike="noStrike">
              <a:solidFill>
                <a:srgbClr val="000000"/>
              </a:solidFill>
              <a:latin typeface="Arial"/>
              <a:ea typeface="Arial"/>
              <a:cs typeface="Arial"/>
              <a:sym typeface="Arial"/>
            </a:endParaRPr>
          </a:p>
          <a:p>
            <a:pPr indent="0" lvl="0" marL="12700" marR="0" rtl="0" algn="l">
              <a:lnSpc>
                <a:spcPct val="100000"/>
              </a:lnSpc>
              <a:spcBef>
                <a:spcPts val="40"/>
              </a:spcBef>
              <a:spcAft>
                <a:spcPts val="0"/>
              </a:spcAft>
              <a:buClr>
                <a:srgbClr val="000000"/>
              </a:buClr>
              <a:buSzPts val="800"/>
              <a:buFont typeface="Arial"/>
              <a:buNone/>
            </a:pPr>
            <a:r>
              <a:rPr b="0" i="0" lang="pt-BR" sz="800" u="none" cap="none" strike="noStrike">
                <a:solidFill>
                  <a:srgbClr val="000000"/>
                </a:solidFill>
                <a:latin typeface="Arial"/>
                <a:ea typeface="Arial"/>
                <a:cs typeface="Arial"/>
                <a:sym typeface="Arial"/>
              </a:rPr>
              <a:t>Nome 1</a:t>
            </a:r>
            <a:endParaRPr b="0" i="0" sz="800" u="none" cap="none" strike="noStrike">
              <a:solidFill>
                <a:srgbClr val="000000"/>
              </a:solidFill>
              <a:latin typeface="Arial"/>
              <a:ea typeface="Arial"/>
              <a:cs typeface="Arial"/>
              <a:sym typeface="Arial"/>
            </a:endParaRPr>
          </a:p>
          <a:p>
            <a:pPr indent="0" lvl="0" marL="12700" marR="2122170" rtl="0" algn="l">
              <a:lnSpc>
                <a:spcPct val="103400"/>
              </a:lnSpc>
              <a:spcBef>
                <a:spcPts val="0"/>
              </a:spcBef>
              <a:spcAft>
                <a:spcPts val="0"/>
              </a:spcAft>
              <a:buClr>
                <a:srgbClr val="000000"/>
              </a:buClr>
              <a:buSzPts val="800"/>
              <a:buFont typeface="Arial"/>
              <a:buNone/>
            </a:pPr>
            <a:r>
              <a:rPr b="0" i="0" lang="pt-BR" sz="800" u="none" cap="none" strike="noStrike">
                <a:solidFill>
                  <a:srgbClr val="000000"/>
                </a:solidFill>
                <a:latin typeface="Arial"/>
                <a:ea typeface="Arial"/>
                <a:cs typeface="Arial"/>
                <a:sym typeface="Arial"/>
              </a:rPr>
              <a:t>Mini currículo  ORCID:</a:t>
            </a:r>
            <a:endParaRPr b="0" i="0" sz="800" u="none" cap="none" strike="noStrike">
              <a:solidFill>
                <a:srgbClr val="000000"/>
              </a:solidFill>
              <a:latin typeface="Arial"/>
              <a:ea typeface="Arial"/>
              <a:cs typeface="Arial"/>
              <a:sym typeface="Arial"/>
            </a:endParaRPr>
          </a:p>
        </p:txBody>
      </p:sp>
      <p:sp>
        <p:nvSpPr>
          <p:cNvPr id="89" name="Google Shape;89;p15"/>
          <p:cNvSpPr txBox="1"/>
          <p:nvPr/>
        </p:nvSpPr>
        <p:spPr>
          <a:xfrm>
            <a:off x="3176175" y="1540600"/>
            <a:ext cx="2772000" cy="390300"/>
          </a:xfrm>
          <a:prstGeom prst="rect">
            <a:avLst/>
          </a:prstGeom>
          <a:noFill/>
          <a:ln>
            <a:noFill/>
          </a:ln>
        </p:spPr>
        <p:txBody>
          <a:bodyPr anchorCtr="0" anchor="t" bIns="0" lIns="0" spcFirstLastPara="1" rIns="0" wrap="square" tIns="16500">
            <a:spAutoFit/>
          </a:bodyPr>
          <a:lstStyle/>
          <a:p>
            <a:pPr indent="0" lvl="0" marL="12700" marR="0" rtl="0" algn="l">
              <a:lnSpc>
                <a:spcPct val="100000"/>
              </a:lnSpc>
              <a:spcBef>
                <a:spcPts val="0"/>
              </a:spcBef>
              <a:spcAft>
                <a:spcPts val="0"/>
              </a:spcAft>
              <a:buClr>
                <a:srgbClr val="000000"/>
              </a:buClr>
              <a:buSzPts val="800"/>
              <a:buFont typeface="Arial"/>
              <a:buNone/>
            </a:pPr>
            <a:r>
              <a:rPr b="0" i="0" lang="pt-BR" sz="800" u="none" cap="none" strike="noStrike">
                <a:solidFill>
                  <a:srgbClr val="000000"/>
                </a:solidFill>
                <a:latin typeface="Arial"/>
                <a:ea typeface="Arial"/>
                <a:cs typeface="Arial"/>
                <a:sym typeface="Arial"/>
              </a:rPr>
              <a:t>Nome 2</a:t>
            </a:r>
            <a:endParaRPr b="0" i="0" sz="800" u="none" cap="none" strike="noStrike">
              <a:solidFill>
                <a:srgbClr val="000000"/>
              </a:solidFill>
              <a:latin typeface="Arial"/>
              <a:ea typeface="Arial"/>
              <a:cs typeface="Arial"/>
              <a:sym typeface="Arial"/>
            </a:endParaRPr>
          </a:p>
          <a:p>
            <a:pPr indent="0" lvl="0" marL="12700" marR="5080" rtl="0" algn="l">
              <a:lnSpc>
                <a:spcPct val="103400"/>
              </a:lnSpc>
              <a:spcBef>
                <a:spcPts val="0"/>
              </a:spcBef>
              <a:spcAft>
                <a:spcPts val="0"/>
              </a:spcAft>
              <a:buClr>
                <a:srgbClr val="000000"/>
              </a:buClr>
              <a:buSzPts val="800"/>
              <a:buFont typeface="Arial"/>
              <a:buNone/>
            </a:pPr>
            <a:r>
              <a:rPr b="0" i="0" lang="pt-BR" sz="800" u="none" cap="none" strike="noStrike">
                <a:solidFill>
                  <a:srgbClr val="000000"/>
                </a:solidFill>
                <a:latin typeface="Arial"/>
                <a:ea typeface="Arial"/>
                <a:cs typeface="Arial"/>
                <a:sym typeface="Arial"/>
              </a:rPr>
              <a:t>Mini currículo </a:t>
            </a:r>
            <a:endParaRPr b="0" i="0" sz="800" u="none" cap="none" strike="noStrike">
              <a:solidFill>
                <a:srgbClr val="000000"/>
              </a:solidFill>
              <a:latin typeface="Arial"/>
              <a:ea typeface="Arial"/>
              <a:cs typeface="Arial"/>
              <a:sym typeface="Arial"/>
            </a:endParaRPr>
          </a:p>
          <a:p>
            <a:pPr indent="0" lvl="0" marL="12700" marR="5080" rtl="0" algn="l">
              <a:lnSpc>
                <a:spcPct val="103400"/>
              </a:lnSpc>
              <a:spcBef>
                <a:spcPts val="0"/>
              </a:spcBef>
              <a:spcAft>
                <a:spcPts val="0"/>
              </a:spcAft>
              <a:buClr>
                <a:srgbClr val="000000"/>
              </a:buClr>
              <a:buSzPts val="800"/>
              <a:buFont typeface="Arial"/>
              <a:buNone/>
            </a:pPr>
            <a:r>
              <a:rPr b="0" i="0" lang="pt-BR" sz="800" u="none" cap="none" strike="noStrike">
                <a:solidFill>
                  <a:srgbClr val="000000"/>
                </a:solidFill>
                <a:latin typeface="Arial"/>
                <a:ea typeface="Arial"/>
                <a:cs typeface="Arial"/>
                <a:sym typeface="Arial"/>
              </a:rPr>
              <a:t>ORCID:</a:t>
            </a:r>
            <a:endParaRPr b="0" i="0" sz="800" u="none" cap="none" strike="noStrike">
              <a:solidFill>
                <a:srgbClr val="000000"/>
              </a:solidFill>
              <a:latin typeface="Arial"/>
              <a:ea typeface="Arial"/>
              <a:cs typeface="Arial"/>
              <a:sym typeface="Arial"/>
            </a:endParaRPr>
          </a:p>
        </p:txBody>
      </p:sp>
      <p:sp>
        <p:nvSpPr>
          <p:cNvPr id="90" name="Google Shape;90;p15"/>
          <p:cNvSpPr txBox="1"/>
          <p:nvPr/>
        </p:nvSpPr>
        <p:spPr>
          <a:xfrm>
            <a:off x="3176174" y="2132450"/>
            <a:ext cx="2772000" cy="390300"/>
          </a:xfrm>
          <a:prstGeom prst="rect">
            <a:avLst/>
          </a:prstGeom>
          <a:noFill/>
          <a:ln>
            <a:noFill/>
          </a:ln>
        </p:spPr>
        <p:txBody>
          <a:bodyPr anchorCtr="0" anchor="t" bIns="0" lIns="0" spcFirstLastPara="1" rIns="0" wrap="square" tIns="16500">
            <a:spAutoFit/>
          </a:bodyPr>
          <a:lstStyle/>
          <a:p>
            <a:pPr indent="0" lvl="0" marL="0" marR="0" rtl="0" algn="l">
              <a:lnSpc>
                <a:spcPct val="100000"/>
              </a:lnSpc>
              <a:spcBef>
                <a:spcPts val="40"/>
              </a:spcBef>
              <a:spcAft>
                <a:spcPts val="0"/>
              </a:spcAft>
              <a:buClr>
                <a:srgbClr val="000000"/>
              </a:buClr>
              <a:buSzPts val="800"/>
              <a:buFont typeface="Arial"/>
              <a:buNone/>
            </a:pPr>
            <a:r>
              <a:rPr b="0" i="0" lang="pt-BR" sz="800" u="none" cap="none" strike="noStrike">
                <a:solidFill>
                  <a:srgbClr val="000000"/>
                </a:solidFill>
                <a:latin typeface="Arial"/>
                <a:ea typeface="Arial"/>
                <a:cs typeface="Arial"/>
                <a:sym typeface="Arial"/>
              </a:rPr>
              <a:t>Nome 3</a:t>
            </a:r>
            <a:endParaRPr b="0" i="0" sz="800" u="none" cap="none" strike="noStrike">
              <a:solidFill>
                <a:srgbClr val="000000"/>
              </a:solidFill>
              <a:latin typeface="Arial"/>
              <a:ea typeface="Arial"/>
              <a:cs typeface="Arial"/>
              <a:sym typeface="Arial"/>
            </a:endParaRPr>
          </a:p>
          <a:p>
            <a:pPr indent="0" lvl="0" marL="12700" marR="2122170" rtl="0" algn="l">
              <a:lnSpc>
                <a:spcPct val="103400"/>
              </a:lnSpc>
              <a:spcBef>
                <a:spcPts val="0"/>
              </a:spcBef>
              <a:spcAft>
                <a:spcPts val="0"/>
              </a:spcAft>
              <a:buClr>
                <a:srgbClr val="000000"/>
              </a:buClr>
              <a:buSzPts val="800"/>
              <a:buFont typeface="Arial"/>
              <a:buNone/>
            </a:pPr>
            <a:r>
              <a:rPr b="0" i="0" lang="pt-BR" sz="800" u="none" cap="none" strike="noStrike">
                <a:solidFill>
                  <a:srgbClr val="000000"/>
                </a:solidFill>
                <a:latin typeface="Arial"/>
                <a:ea typeface="Arial"/>
                <a:cs typeface="Arial"/>
                <a:sym typeface="Arial"/>
              </a:rPr>
              <a:t>Mini currículo  ORCID:</a:t>
            </a:r>
            <a:endParaRPr b="0" i="0" sz="800" u="none" cap="none" strike="noStrike">
              <a:solidFill>
                <a:srgbClr val="000000"/>
              </a:solidFill>
              <a:latin typeface="Arial"/>
              <a:ea typeface="Arial"/>
              <a:cs typeface="Arial"/>
              <a:sym typeface="Arial"/>
            </a:endParaRPr>
          </a:p>
        </p:txBody>
      </p:sp>
      <p:sp>
        <p:nvSpPr>
          <p:cNvPr id="91" name="Google Shape;91;p15"/>
          <p:cNvSpPr txBox="1"/>
          <p:nvPr/>
        </p:nvSpPr>
        <p:spPr>
          <a:xfrm>
            <a:off x="6107400" y="845550"/>
            <a:ext cx="2640000" cy="390300"/>
          </a:xfrm>
          <a:prstGeom prst="rect">
            <a:avLst/>
          </a:prstGeom>
          <a:noFill/>
          <a:ln>
            <a:noFill/>
          </a:ln>
        </p:spPr>
        <p:txBody>
          <a:bodyPr anchorCtr="0" anchor="t" bIns="0" lIns="0" spcFirstLastPara="1" rIns="0" wrap="square" tIns="16500">
            <a:spAutoFit/>
          </a:bodyPr>
          <a:lstStyle/>
          <a:p>
            <a:pPr indent="0" lvl="0" marL="12700" marR="0" rtl="0" algn="l">
              <a:lnSpc>
                <a:spcPct val="100000"/>
              </a:lnSpc>
              <a:spcBef>
                <a:spcPts val="0"/>
              </a:spcBef>
              <a:spcAft>
                <a:spcPts val="0"/>
              </a:spcAft>
              <a:buClr>
                <a:srgbClr val="000000"/>
              </a:buClr>
              <a:buSzPts val="800"/>
              <a:buFont typeface="Arial"/>
              <a:buNone/>
            </a:pPr>
            <a:r>
              <a:rPr b="0" i="0" lang="pt-BR" sz="800" u="none" cap="none" strike="noStrike">
                <a:solidFill>
                  <a:srgbClr val="000000"/>
                </a:solidFill>
                <a:latin typeface="Arial"/>
                <a:ea typeface="Arial"/>
                <a:cs typeface="Arial"/>
                <a:sym typeface="Arial"/>
              </a:rPr>
              <a:t>Nome 4</a:t>
            </a:r>
            <a:endParaRPr b="0" i="0" sz="800" u="none" cap="none" strike="noStrike">
              <a:solidFill>
                <a:srgbClr val="000000"/>
              </a:solidFill>
              <a:latin typeface="Arial"/>
              <a:ea typeface="Arial"/>
              <a:cs typeface="Arial"/>
              <a:sym typeface="Arial"/>
            </a:endParaRPr>
          </a:p>
          <a:p>
            <a:pPr indent="0" lvl="0" marL="12700" marR="5080" rtl="0" algn="l">
              <a:lnSpc>
                <a:spcPct val="103400"/>
              </a:lnSpc>
              <a:spcBef>
                <a:spcPts val="0"/>
              </a:spcBef>
              <a:spcAft>
                <a:spcPts val="0"/>
              </a:spcAft>
              <a:buClr>
                <a:srgbClr val="000000"/>
              </a:buClr>
              <a:buSzPts val="800"/>
              <a:buFont typeface="Arial"/>
              <a:buNone/>
            </a:pPr>
            <a:r>
              <a:rPr b="0" i="0" lang="pt-BR" sz="800" u="none" cap="none" strike="noStrike">
                <a:solidFill>
                  <a:srgbClr val="000000"/>
                </a:solidFill>
                <a:latin typeface="Arial"/>
                <a:ea typeface="Arial"/>
                <a:cs typeface="Arial"/>
                <a:sym typeface="Arial"/>
              </a:rPr>
              <a:t>Mini currículo </a:t>
            </a:r>
            <a:endParaRPr b="0" i="0" sz="800" u="none" cap="none" strike="noStrike">
              <a:solidFill>
                <a:srgbClr val="000000"/>
              </a:solidFill>
              <a:latin typeface="Arial"/>
              <a:ea typeface="Arial"/>
              <a:cs typeface="Arial"/>
              <a:sym typeface="Arial"/>
            </a:endParaRPr>
          </a:p>
          <a:p>
            <a:pPr indent="0" lvl="0" marL="12700" marR="5080" rtl="0" algn="l">
              <a:lnSpc>
                <a:spcPct val="103400"/>
              </a:lnSpc>
              <a:spcBef>
                <a:spcPts val="0"/>
              </a:spcBef>
              <a:spcAft>
                <a:spcPts val="0"/>
              </a:spcAft>
              <a:buClr>
                <a:srgbClr val="000000"/>
              </a:buClr>
              <a:buSzPts val="800"/>
              <a:buFont typeface="Arial"/>
              <a:buNone/>
            </a:pPr>
            <a:r>
              <a:rPr b="0" i="0" lang="pt-BR" sz="800" u="none" cap="none" strike="noStrike">
                <a:solidFill>
                  <a:srgbClr val="000000"/>
                </a:solidFill>
                <a:latin typeface="Arial"/>
                <a:ea typeface="Arial"/>
                <a:cs typeface="Arial"/>
                <a:sym typeface="Arial"/>
              </a:rPr>
              <a:t>ORCID:</a:t>
            </a:r>
            <a:endParaRPr b="0" i="0" sz="800" u="none" cap="none" strike="noStrike">
              <a:solidFill>
                <a:srgbClr val="000000"/>
              </a:solidFill>
              <a:latin typeface="Arial"/>
              <a:ea typeface="Arial"/>
              <a:cs typeface="Arial"/>
              <a:sym typeface="Arial"/>
            </a:endParaRPr>
          </a:p>
        </p:txBody>
      </p:sp>
      <p:sp>
        <p:nvSpPr>
          <p:cNvPr id="92" name="Google Shape;92;p15"/>
          <p:cNvSpPr txBox="1"/>
          <p:nvPr/>
        </p:nvSpPr>
        <p:spPr>
          <a:xfrm>
            <a:off x="6107400" y="1411675"/>
            <a:ext cx="2876700" cy="390300"/>
          </a:xfrm>
          <a:prstGeom prst="rect">
            <a:avLst/>
          </a:prstGeom>
          <a:noFill/>
          <a:ln>
            <a:noFill/>
          </a:ln>
        </p:spPr>
        <p:txBody>
          <a:bodyPr anchorCtr="0" anchor="t" bIns="0" lIns="0" spcFirstLastPara="1" rIns="0" wrap="square" tIns="16500">
            <a:spAutoFit/>
          </a:bodyPr>
          <a:lstStyle/>
          <a:p>
            <a:pPr indent="0" lvl="0" marL="0" marR="0" rtl="0" algn="l">
              <a:lnSpc>
                <a:spcPct val="100000"/>
              </a:lnSpc>
              <a:spcBef>
                <a:spcPts val="40"/>
              </a:spcBef>
              <a:spcAft>
                <a:spcPts val="0"/>
              </a:spcAft>
              <a:buClr>
                <a:srgbClr val="000000"/>
              </a:buClr>
              <a:buSzPts val="800"/>
              <a:buFont typeface="Arial"/>
              <a:buNone/>
            </a:pPr>
            <a:r>
              <a:rPr b="0" i="0" lang="pt-BR" sz="800" u="none" cap="none" strike="noStrike">
                <a:solidFill>
                  <a:srgbClr val="000000"/>
                </a:solidFill>
                <a:latin typeface="Arial"/>
                <a:ea typeface="Arial"/>
                <a:cs typeface="Arial"/>
                <a:sym typeface="Arial"/>
              </a:rPr>
              <a:t>Nome 5</a:t>
            </a:r>
            <a:endParaRPr b="0" i="0" sz="800" u="none" cap="none" strike="noStrike">
              <a:solidFill>
                <a:srgbClr val="000000"/>
              </a:solidFill>
              <a:latin typeface="Arial"/>
              <a:ea typeface="Arial"/>
              <a:cs typeface="Arial"/>
              <a:sym typeface="Arial"/>
            </a:endParaRPr>
          </a:p>
          <a:p>
            <a:pPr indent="0" lvl="0" marL="12700" marR="2122170" rtl="0" algn="l">
              <a:lnSpc>
                <a:spcPct val="103400"/>
              </a:lnSpc>
              <a:spcBef>
                <a:spcPts val="0"/>
              </a:spcBef>
              <a:spcAft>
                <a:spcPts val="0"/>
              </a:spcAft>
              <a:buClr>
                <a:srgbClr val="000000"/>
              </a:buClr>
              <a:buSzPts val="800"/>
              <a:buFont typeface="Arial"/>
              <a:buNone/>
            </a:pPr>
            <a:r>
              <a:rPr b="0" i="0" lang="pt-BR" sz="800" u="none" cap="none" strike="noStrike">
                <a:solidFill>
                  <a:srgbClr val="000000"/>
                </a:solidFill>
                <a:latin typeface="Arial"/>
                <a:ea typeface="Arial"/>
                <a:cs typeface="Arial"/>
                <a:sym typeface="Arial"/>
              </a:rPr>
              <a:t>Mini currículo  </a:t>
            </a:r>
            <a:endParaRPr b="0" i="0" sz="800" u="none" cap="none" strike="noStrike">
              <a:solidFill>
                <a:srgbClr val="000000"/>
              </a:solidFill>
              <a:latin typeface="Arial"/>
              <a:ea typeface="Arial"/>
              <a:cs typeface="Arial"/>
              <a:sym typeface="Arial"/>
            </a:endParaRPr>
          </a:p>
          <a:p>
            <a:pPr indent="0" lvl="0" marL="12700" marR="2122170" rtl="0" algn="l">
              <a:lnSpc>
                <a:spcPct val="103400"/>
              </a:lnSpc>
              <a:spcBef>
                <a:spcPts val="0"/>
              </a:spcBef>
              <a:spcAft>
                <a:spcPts val="0"/>
              </a:spcAft>
              <a:buClr>
                <a:srgbClr val="000000"/>
              </a:buClr>
              <a:buSzPts val="800"/>
              <a:buFont typeface="Arial"/>
              <a:buNone/>
            </a:pPr>
            <a:r>
              <a:rPr b="0" i="0" lang="pt-BR" sz="800" u="none" cap="none" strike="noStrike">
                <a:solidFill>
                  <a:srgbClr val="000000"/>
                </a:solidFill>
                <a:latin typeface="Arial"/>
                <a:ea typeface="Arial"/>
                <a:cs typeface="Arial"/>
                <a:sym typeface="Arial"/>
              </a:rPr>
              <a:t>ORCID:</a:t>
            </a:r>
            <a:endParaRPr b="0" i="0" sz="800" u="none" cap="none" strike="noStrike">
              <a:solidFill>
                <a:srgbClr val="000000"/>
              </a:solidFill>
              <a:latin typeface="Arial"/>
              <a:ea typeface="Arial"/>
              <a:cs typeface="Arial"/>
              <a:sym typeface="Arial"/>
            </a:endParaRPr>
          </a:p>
        </p:txBody>
      </p:sp>
      <p:sp>
        <p:nvSpPr>
          <p:cNvPr id="93" name="Google Shape;93;p15"/>
          <p:cNvSpPr txBox="1"/>
          <p:nvPr/>
        </p:nvSpPr>
        <p:spPr>
          <a:xfrm>
            <a:off x="6107401" y="1953625"/>
            <a:ext cx="2640000" cy="390300"/>
          </a:xfrm>
          <a:prstGeom prst="rect">
            <a:avLst/>
          </a:prstGeom>
          <a:noFill/>
          <a:ln>
            <a:noFill/>
          </a:ln>
        </p:spPr>
        <p:txBody>
          <a:bodyPr anchorCtr="0" anchor="t" bIns="0" lIns="0" spcFirstLastPara="1" rIns="0" wrap="square" tIns="16500">
            <a:spAutoFit/>
          </a:bodyPr>
          <a:lstStyle/>
          <a:p>
            <a:pPr indent="0" lvl="0" marL="12700" marR="0" rtl="0" algn="l">
              <a:lnSpc>
                <a:spcPct val="100000"/>
              </a:lnSpc>
              <a:spcBef>
                <a:spcPts val="0"/>
              </a:spcBef>
              <a:spcAft>
                <a:spcPts val="0"/>
              </a:spcAft>
              <a:buClr>
                <a:srgbClr val="000000"/>
              </a:buClr>
              <a:buSzPts val="800"/>
              <a:buFont typeface="Arial"/>
              <a:buNone/>
            </a:pPr>
            <a:r>
              <a:rPr b="0" i="0" lang="pt-BR" sz="800" u="none" cap="none" strike="noStrike">
                <a:solidFill>
                  <a:srgbClr val="000000"/>
                </a:solidFill>
                <a:latin typeface="Arial"/>
                <a:ea typeface="Arial"/>
                <a:cs typeface="Arial"/>
                <a:sym typeface="Arial"/>
              </a:rPr>
              <a:t>Nome 6</a:t>
            </a:r>
            <a:endParaRPr b="0" i="0" sz="800" u="none" cap="none" strike="noStrike">
              <a:solidFill>
                <a:srgbClr val="000000"/>
              </a:solidFill>
              <a:latin typeface="Arial"/>
              <a:ea typeface="Arial"/>
              <a:cs typeface="Arial"/>
              <a:sym typeface="Arial"/>
            </a:endParaRPr>
          </a:p>
          <a:p>
            <a:pPr indent="0" lvl="0" marL="12700" marR="5080" rtl="0" algn="l">
              <a:lnSpc>
                <a:spcPct val="103400"/>
              </a:lnSpc>
              <a:spcBef>
                <a:spcPts val="0"/>
              </a:spcBef>
              <a:spcAft>
                <a:spcPts val="0"/>
              </a:spcAft>
              <a:buClr>
                <a:srgbClr val="000000"/>
              </a:buClr>
              <a:buSzPts val="800"/>
              <a:buFont typeface="Arial"/>
              <a:buNone/>
            </a:pPr>
            <a:r>
              <a:rPr b="0" i="0" lang="pt-BR" sz="800" u="none" cap="none" strike="noStrike">
                <a:solidFill>
                  <a:srgbClr val="000000"/>
                </a:solidFill>
                <a:latin typeface="Arial"/>
                <a:ea typeface="Arial"/>
                <a:cs typeface="Arial"/>
                <a:sym typeface="Arial"/>
              </a:rPr>
              <a:t>Mini currículo </a:t>
            </a:r>
            <a:endParaRPr b="0" i="0" sz="800" u="none" cap="none" strike="noStrike">
              <a:solidFill>
                <a:srgbClr val="000000"/>
              </a:solidFill>
              <a:latin typeface="Arial"/>
              <a:ea typeface="Arial"/>
              <a:cs typeface="Arial"/>
              <a:sym typeface="Arial"/>
            </a:endParaRPr>
          </a:p>
          <a:p>
            <a:pPr indent="0" lvl="0" marL="12700" marR="5080" rtl="0" algn="l">
              <a:lnSpc>
                <a:spcPct val="103400"/>
              </a:lnSpc>
              <a:spcBef>
                <a:spcPts val="0"/>
              </a:spcBef>
              <a:spcAft>
                <a:spcPts val="0"/>
              </a:spcAft>
              <a:buClr>
                <a:srgbClr val="000000"/>
              </a:buClr>
              <a:buSzPts val="800"/>
              <a:buFont typeface="Arial"/>
              <a:buNone/>
            </a:pPr>
            <a:r>
              <a:rPr b="0" i="0" lang="pt-BR" sz="800" u="none" cap="none" strike="noStrike">
                <a:solidFill>
                  <a:srgbClr val="000000"/>
                </a:solidFill>
                <a:latin typeface="Arial"/>
                <a:ea typeface="Arial"/>
                <a:cs typeface="Arial"/>
                <a:sym typeface="Arial"/>
              </a:rPr>
              <a:t>ORCID:</a:t>
            </a:r>
            <a:endParaRPr b="0" i="0" sz="8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